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663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6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may make our plans, but God has the last wo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y think everything you do is right, but the Lord judges your motiv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k the Lord to bless your plans, and you will be successful in carrying them ou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thing the Lord has made has its destiny; and the destiny of the wicked is destructio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es everyone who is arrogant; he will never let them escape punishme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loyal and faithful, and God will forgive your sin. Obey the Lord and nothing evil will happen to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please the Lord, you can make your enemies into friend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have a little, honestly earned, than to have a large income, dishonestly gain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y make your plans, but God directs your actio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speaks with divine authority; his decisions are always righ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ants weights and measures to be honest and every sale to be fai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s cannot tolerate evil, because justice is what makes a government stro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king wants to hear the truth and will favor those who speak i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person will try to keep the king happy; if the king becomes angry, someone may di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's favor is like the clouds that bring rain in the springtime—life is the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—much better—to have wisdom and knowledge than gold and silv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are good travel a road that avoids evil; so watch where you are going—it may save your lif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ide leads to destruction, and arrogance to downfal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be humble and stay poor than to be one of the arrogant and get a share of their loo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y attention to what you are taught, and you will be successful; trust in the Lord and you will be happ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, mature person is known for his understanding. The more pleasant his words, the more persuasive he i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is a fountain of life to the wise, but trying to educate stupid people is a waste of ti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telligent people think before they speak; what they say is then more persuasiv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d words are like honey—sweet to the taste and good for your healt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you think is the right road may lead to deat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aborer's appetite makes him work harder, because he wants to satisfy his hunge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 people look for ways to harm others; even their words burn with evil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ssip is spread by wicked people; they stir up trouble and break up friendship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iolent people deceive their friends and lead them to disaster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ch out for people who grin and wink at you; they have thought of something evil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ng life is the reward of the righteous; gray hair is a glorious crown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be patient than powerful. It is better to win control over yourself than over whole citie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cast lots to learn God's will, but God himself determines the answer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2026-09-26T19:14:47Z</dcterms:created>
  <dcterms:modified xsi:type="dcterms:W3CDTF">2026-09-26T19:14:47Z</dcterms:modified>
  <dc:title>Bible.com.au: Proverbs 16:1-33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