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7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make your plans, but God directs your ac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peaks with divine authority; his decisions are always r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nts weights and measures to be honest and every sale to be fai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cannot tolerate evil, because justice is what makes a government stro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wants to hear the truth and will favor those who speak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person will try to keep the king happy; if the king becomes angry, someone may di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's favor is like the clouds that bring rain in the springtime—life is the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—much better—to have wisdom and knowledge than gold and 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good travel a road that avoids evil; so watch where you are going—it may save your lif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leads to destruction, and arrogance to downf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y make our plans, but God has the last w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be humble and stay poor than to be one of the arrogant and get a share of their lo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 to what you are taught, and you will be successful; trust in the Lord and you will be happ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, mature person is known for his understanding. The more pleasant his words, the more persuasive he i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a fountain of life to the wise, but trying to educate stupid people is a waste of ti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elligent people think before they speak; what they say is then more persuasiv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d words are like honey—sweet to the taste and good for your heal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think is the right road may lead to de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borer's appetite makes him work harder, because he wants to satisfy his hung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look for ways to harm others; even their words burn with ev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ssip is spread by wicked people; they stir up trouble and break up friendship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think everything you do is right, but the Lord judges your motiv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olent people deceive their friends and lead them to disast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out for people who grin and wink at you; they have thought of something evi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life is the reward of the righteous; gray hair is a glorious crow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be patient than powerful. It is better to win control over yourself than over whole citi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cast lots to learn God's will, but God himself determines the answ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the Lord to bless your plans, and you will be successful in carrying them ou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the Lord has made has its destiny; and the destiny of the wicked is destruc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everyone who is arrogant; he will never let them escape punish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loyal and faithful, and God will forgive your sin. Obey the Lord and nothing evil will happen to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please the Lord, you can make your enemies into frien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have a little, honestly earned, than to have a large income, dishonestly gai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2026-06-02T20:02:00Z</dcterms:created>
  <dcterms:modified xsi:type="dcterms:W3CDTF">2026-06-02T20:02:00Z</dcterms:modified>
  <dc:title>Bible.com.au: Proverbs 16:1-33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