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the ways of evil people, but loves those who do what is 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what is wrong, you will be severely punished; you will die if you do not let yourself be correc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even the world of the dead can keep the Lord from knowing what is there; how then can we hide our thoughts from Go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ited people do not like to be corrected; they never ask for advice from those who are wis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are happy, they smile, but when they are sad, they look depress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elligent people want to learn, but stupid people are satisfied with ignor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 of the poor is a constant struggle, but happy people always enjoy li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be poor and fear the Lord than to be rich and in troub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eat vegetables with people you love than to eat the finest meat where there is hat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t tempers cause arguments, but patience brings pe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entle answer quiets anger, but a harsh one stirs it up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lazy, you will meet difficulty everywhere, but if you are honest, you will have no troub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children make their fathers happy. Only fools despise their moth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 people are happy with their foolishness, but the wise will do what is r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all the advice you can, and you will succeed; without it you will fa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joy it is to find just the right word for the right occasion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people walk the road that leads upward to life, not the road that leads downward to dea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destroy the homes of arrogant men, but he will protect a widow's proper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evil thoughts, but he is pleased with friendly wor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y to make a profit dishonestly, and you get your family in trouble. Don't take bribes and you will live long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think before they answer. Evil people have a quick reply, but it causes troub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ise people speak, they make knowledge attractive, but stupid people spout nonsens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od people pray, the Lord listens, but he ignores those who are evi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iling faces make you happy, and good news makes you feel bett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pay attention when you are corrected, you are wi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fuse to learn, you are hurting yourself. If you accept correction, you will become wis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rence for the Lord is an education in itself. You must be humble before you can ever receive honor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ees what happens everywhere; he is watching us, whether we do good or ev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 words bring life, but cruel words crush your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foolish to ignore what your parents taught you; it is wise to accept their corre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people keep their wealth, but the wicked lose theirs when hard times co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ledge is spread by people who are wise, not by f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pleased when good people pray, but hates the sacrifices that the wicked bring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2026-08-03T11:05:28Z</dcterms:created>
  <dcterms:modified xsi:type="dcterms:W3CDTF">2026-08-03T11:05:28Z</dcterms:modified>
  <dc:title>Bible.com.au: Proverbs 15:1-33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