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598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ish people don't care if they sin, but good people want to be forgiv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joy is your own; your bitterness is your own. No one can share them with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person's house will still be standing after an evildoer's house has been destroy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think is the right road may lead to dea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ughter may hide sadness. When happiness is gone, sorrow is always the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d people will get what they deserve. Good people will be rewarded for their deed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will believe anything; smart people watch their step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sible people are careful to stay out of trouble, but stupid people are careless and act too quick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ith a hot temper do foolish things; wiser people remain cal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gnorant people get what their foolishness deserves, but the clever are rewarded with knowledg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mes are made by the wisdom of women, but are destroyed by foolishnes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people will have to bow down to the righteous and humbly beg their favo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likes the poor, not even their neighbors, but the rich have many friend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want to be happy, be kind to the poor; it is a sin to despise anyon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earn the trust and respect of others if you work for good; if you work for evil, you are making a mistak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k and you will earn a living; if you sit around talking you will be poo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e people are rewarded with wealth, but fools are known by their foolishnes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tness saves lives when he tells the truth; when he tells lies, he betrays peopl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verence for the Lord gives confidence and security to a man and his famil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want to avoid death? Reverence for the Lord is a fountain of lif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's greatness depends on how many people he rules; without them he is noth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honest and you show that you have reverence for the Lord; be dishonest and you show that you do no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tay calm, you are wise, but if you have a hot temper, you only show how stupid you ar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ace of mind makes the body healthy, but jealousy is like a canc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oppress poor people, you insult the God who made them; but kindness shown to the poor is an act of worship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 people bring about their own downfall by their evil deeds, but good people are protected by their integrity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in every thought of intelligent people; fools know nothing about wisdo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makes a nation great; sin is a disgrace to any natio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are pleased with competent officials, but they punish those who fail them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ud fools talk too much; the words of the wise protect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any oxen to pull the plow your barn will be empty, but with them it will be full of gra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eliable witness always tells the truth, but an unreliable one tells nothing but l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ited people can never become wise, but intelligent people learn easi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y away from foolish people; they have nothing to teach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s a clever person wise? Because he knows what to do. Why is a stupid person foolish? Because he only thinks he know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2026-06-24T23:26:00Z</dcterms:created>
  <dcterms:modified xsi:type="dcterms:W3CDTF">2026-06-24T23:26:00Z</dcterms:modified>
  <dc:title>Bible.com.au: Proverbs 14:1-35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