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75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are like a light shining brightly; the wicked are like a lamp flickering ou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rogance causes nothing but trouble. It is wiser to ask for advi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re easily you get your wealth, the sooner you will lose it. The harder it is to earn, the more you will ha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ope is crushed, the heart is crushed, but a wish come true fills you with jo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fuse good advice, you are asking for trouble; follow it and you are sa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achings of the wise are a fountain of life; they will help you escape when your life is in dang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telligence wins respect, but those who can't be trusted are on the road to ru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sible people always think before they act, but stupid people advertise their ignoran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reliable messengers cause trouble, but those who can be trusted bring pea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who will not learn will be poor and disgraced. Anyone who listens to correction is respec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e children pay attention when their parents correct them, but arrogant people never admit they are wro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ood it is to get what you want! Stupid people refuse to turn away from evi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company with the wise and you will become wise. If you make friends with stupid people, you will be ruin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ouble follows sinners everywhere, but righteous people will be rewarded with good thin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will have wealth to leave to their grandchildren, but the wealth of sinners will go to the righteou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used fields could yield plenty of food for the poor, but unjust people keep them from being farm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n't punish your children, you don't love them. If you do love them, you will correct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have enough to eat, but the wicked are always hung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will be rewarded for what they say, but those who are deceitful are hungry for viole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careful what you say and protect your life. A careless talker destroys himsel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tter how much a lazy person may want something, he will never get it. A hard worker will get everything he wan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 people hate lies, but the words of wicked people are shameful and disgracef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protects the innocent; wickedness is the downfall of sinn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 pretend to be rich, but have nothing. Others pretend to be poor, but own a fortun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have to use their money to save their lives, but no one threatens the po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2026-06-23T02:21:33Z</dcterms:created>
  <dcterms:modified xsi:type="dcterms:W3CDTF">2026-06-23T02:21:33Z</dcterms:modified>
  <dc:title>Bible.com.au: Proverbs 13:1-25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