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who love knowledge want to be told when they are wrong. It is stupid to hate being correct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pleased with good people, but condemns those who plan evi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ness does not give security, but righteous people stand fir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wife is her husband's pride and joy; but a wife who brings shame on her husband is like a cancer in his b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 people will treat you fairly; the wicked only want to deceive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wicked are murderous, but the words of the righteous rescue those who are threate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meet their downfall and leave no descendants, but the families of the righteous live 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intelligent, you will be praised; if you are stupid, people will look down on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be an ordinary person working for a living than to play the part of someone great but go hungr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take care of their animals, but wicked people are cruel to thei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ard-working farmer has plenty to eat, but it is stupid to waste time on useless projec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wicked people want is to find evil things to do, but the righteous stand fir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trapped by their own words, but honest people get themselves out of trou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eward depends on what you say and what you do; you will get what you deser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pid people always think they are right. Wise people listen to advi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fool is annoyed, he quickly lets it be known. Smart people will ignore an insul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tell the truth, justice is done, but lies lead to injusti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tless words can wound as deeply as any sword, but wisely spoken words can hea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e has a short life, but truth lives on for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plan evil are in for a rude surprise, but those who work for good will find happi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bad happens to righteous people, but the wicked have nothing but troubl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s liars, but is pleased with those who keep their 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art people keep quiet about what they know, but stupid people advertise their ignora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 work will give you power; being lazy will make you a slav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ry can rob you of happiness, but kind words will cheer you u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person is a guide to his friend, but the path of the wicked leads them astra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lazy, you will never get what you are after, but if you work hard, you will get a fortun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is the road to life; wickedness is the road to de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2026-10-19T16:23:48Z</dcterms:created>
  <dcterms:modified xsi:type="dcterms:W3CDTF">2026-10-19T16:23:48Z</dcterms:modified>
  <dc:title>Bible.com.au: Proverbs 12:1-28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