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9760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2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be an ordinary person working for a living than to play the part of someone great but go hungr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people take care of their animals, but wicked people are cruel to their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hard-working farmer has plenty to eat, but it is stupid to waste time on useless project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at wicked people want is to find evil things to do, but the righteous stand fir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are trapped by their own words, but honest people get themselves out of troubl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reward depends on what you say and what you do; you will get what you deserv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upid people always think they are right. Wise people listen to advic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fool is annoyed, he quickly lets it be known. Smart people will ignore an insul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tell the truth, justice is done, but lies lead to injustic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tless words can wound as deeply as any sword, but wisely spoken words can hea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 who love knowledge want to be told when they are wrong. It is stupid to hate being correcte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ie has a short life, but truth lives on forev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plan evil are in for a rude surprise, but those who work for good will find happines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hing bad happens to righteous people, but the wicked have nothing but troubl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es liars, but is pleased with those who keep their wor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mart people keep quiet about what they know, but stupid people advertise their ignoranc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rd work will give you power; being lazy will make you a slav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rry can rob you of happiness, but kind words will cheer you up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person is a guide to his friend, but the path of the wicked leads them astra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are lazy, you will never get what you are after, but if you work hard, you will get a fortun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ghteousness is the road to life; wickedness is the road to dea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pleased with good people, but condemns those who plan evil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ckedness does not give security, but righteous people stand fir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wife is her husband's pride and joy; but a wife who brings shame on her husband is like a cancer in his bon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est people will treat you fairly; the wicked only want to deceive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the wicked are murderous, but the words of the righteous rescue those who are threaten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meet their downfall and leave no descendants, but the families of the righteous live 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are intelligent, you will be praised; if you are stupid, people will look down on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1">
  <a:themeElements>
    <a:clrScheme name="Theme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2026-06-23T02:22:07Z</dcterms:created>
  <dcterms:modified xsi:type="dcterms:W3CDTF">2026-06-23T02:22:07Z</dcterms:modified>
  <dc:title>Bible.com.au: Proverbs 12:1-28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