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2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ruined by the talk of godless people, but the wisdom of the righteous can sa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is happy when honest people have good fortune, and there are joyful shouts when the wicked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becomes great when the righteous give it their blessing; but a city is brought to ruin by the word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olish to speak scornfully of others. If you are smart, you will keep qui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gossips can be trusted with a secret, but you can put confidence in someone who is trustworth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will fall if it has no guidance. Many advisers mean secur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romise to pay a stranger's debt, you will regret it. You are better off if you don't get involv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is respected, but a woman without virtue is a disgrace.Lazy people will never have money, but aggressive people will get ric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yourself a favor when you are kind. If you are cruel, you only hurt your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do not really gain anything, but if you do what is right, you are certain to be reward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people who use dishonest scales. He is happy with honest weigh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s determined to do right will live, but anyone who insists on doing wrong will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il-minded people, but loves those who do r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sure that evil people will be punished, but the righteous will esca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y in a woman without good judgment is like a gold ring in a pig's sn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people want always results in good; when the wicked get what they want, everyone is ang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spend their money freely and still grow richer. Others are cautious, and yet grow poor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enerous, and you will be prosperous. Help others, and you will be help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urse someone who hoards grain, waiting for a higher price, but they praise the one who puts it up for sa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goals are good, you will be respected, but if you are looking for trouble, that is what you will g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epend on their wealth will fall like the leaves of autumn, but the righteous will prosper like the leaves of summ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are proud will soon be disgraced. It is wiser to be mod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bring trouble on their families will have nothing at the end.Foolish people will always be servants to the 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gives life, but violence takes it a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good are rewarded here on earth, so you can be sure that wicked and sinful people will be punish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good, you are guided by honesty. People who can't be trusted are destroyed by their own dishones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will do you no good on the day you face death, but honesty can save your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y makes a good person's life easier, but the wicked will cause their own down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rescues those who are honest, but those who can't be trusted are trapped by their own gre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die, their hope dies with them. Confidence placed in riches comes to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re protected from trouble; it comes to the wicked in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2026-07-22T22:07:05Z</dcterms:created>
  <dcterms:modified xsi:type="dcterms:W3CDTF">2026-07-22T22:07:05Z</dcterms:modified>
  <dc:title>Bible.com.au: Proverbs 11:1-31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