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432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's Proverb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Solomon's proverbs:Wise children make their fathers proud of them; foolish ones bring their mothers grie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you get by dishonesty will do you no good, but honesty can save your l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not let good people go hungry, but he will keep the wicked from getting what they wa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lazy will make you poor, but hard work will make you ric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nsible person gathers the crops when they are ready; it is a disgrace to sleep through the time of harve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will receive blessings. The words of the wicked hide a violent natu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will be remembered as a blessing, but the wicked will soon be forgott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sible people accept good advice. People who talk foolishly will come to ru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est people are safe and secure, but the dishonest will be cau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one who holds back the truth causes trouble, but one who openly criticizes works for pea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person's words are a fountain of life, but a wicked person's words hide a violent natu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e stirs up trouble, but love forgives all offens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telligent people talk sense, but stupid people need to be punish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get all the knowledge they can, but when fools speak, trouble is not far of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protects the rich; poverty destroys the poo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ward for doing good is life, but sin leads only to more s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ho listen when they are corrected will live, but those who will not admit that they are wrong are in dang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ho hides hatred is a liar. Anyone who spreads gossip is a foo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re you talk, the more likely you are to sin. If you are wise, you will keep quie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person's words are like pure silver; a wicked person's ideas are worthle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person's words will benefit many people, but you can kill yourself with stupidi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he Lord's blessing that makes you wealthy. Hard work can make you no rich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foolish to enjoy doing wrong. Intelligent people take pleasure in wisdo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get what they want, but the wicked will get what they fear mos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rms come, and the wicked are blown away, but honest people are always saf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get a lazy person to do something for you; he will be as irritating as vinegar on your teeth or smoke in your ey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ey the Lord, and you will live longer. The wicked die before their tim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pes of good people lead to joy, but wicked people can look forward to nothi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otects honest people, but destroys those who do wrong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 people will always have security, but the wicked will not survive in the lan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 people speak wisdom, but the tongue that speaks evil will be stoppe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 people know the kind thing to say, but the wicked are always saying things that hur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2026-10-19T16:23:11Z</dcterms:created>
  <dcterms:modified xsi:type="dcterms:W3CDTF">2026-10-19T16:23:11Z</dcterms:modified>
  <dc:title>Bible.com.au: Proverbs 10:1-32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