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5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ible people accept good advice. People who talk foolishly will come to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are safe and secure, but the dishonest will be cau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who holds back the truth causes trouble, but one who openly criticizes works for pe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's words are a fountain of life, but a wicked person's words hide a violent natu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stirs up trouble, but love forgives all offen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lligent people talk sense, but stupid people need to be punish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get all the knowledge they can, but when fools speak, trouble is not far of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protects the rich; poverty destroys the poo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ward for doing good is life, but sin leads only to more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listen when they are corrected will live, but those who will not admit that they are wrong are in dang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's Proverb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hides hatred is a liar. Anyone who spreads gossip is a foo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you talk, the more likely you are to sin. If you are wise, you will keep qui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's words are like pure silver; a wicked person's ideas are worthl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's words will benefit many people, but you can kill yourself with stupid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Lord's blessing that makes you wealthy. Hard work can make you no rich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olish to enjoy doing wrong. Intelligent people take pleasure in wisd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get what they want, but the wicked will get what they fear mo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rms come, and the wicked are blown away, but honest people are always sa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get a lazy person to do something for you; he will be as irritating as vinegar on your teeth or smoke in your ey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, and you will live longer. The wicked die before their ti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Solomon's proverbs:Wise children make their fathers proud of them; foolish ones bring their mothers grie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s of good people lead to joy, but wicked people can look forward t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honest people, but destroys those who do wro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will always have security, but the wicked will not survive in the la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speak wisdom, but the tongue that speaks evil will be stopp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know the kind thing to say, but the wicked are always saying things that hu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you get by dishonesty will do you no good, but honesty can save your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t good people go hungry, but he will keep the wicked from getting what they wa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lazy will make you poor, but hard work will make you ri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nsible person gathers the crops when they are ready; it is a disgrace to sleep through the time of harv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receive blessings. The words of the wicked hide a violent nat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be remembered as a blessing, but the wicked will soon be forgott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2026-06-23T02:21:32Z</dcterms:created>
  <dcterms:modified xsi:type="dcterms:W3CDTF">2026-06-23T02:21:32Z</dcterms:modified>
  <dc:title>Bible.com.au: Proverbs 10:1-32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