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58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pay attention to what your father and mother tell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eaching will improve your character as a handsome turban or a necklace improves your appeara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when sinners tempt you, don't give 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they say, “Come on; let's find someone to kill! Let's attack some innocent people for the fun of it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be alive and well when we find them, but they'll be dead when we're through with them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'll find all kinds of riches and fill our houses with loot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join us, and we'll all share what we steal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don't go with people like that. Stay away from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n't wait to do something bad. They're always ready to ki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oes no good to spread a net when the bird you want to catch is watching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ue of Proverb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ople like that are setting a trap for themselves, a trap in which they will 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bery always claims the life of the robber—this is what happens to anyone who lives by violence.Wisdom Call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Wisdom is calling out in the streets and marketplace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loudly at the city gates and wherever people come together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olish people! How long do you want to be foolish? How long will you enjoy making fun of knowledge? Will you never learn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when I reprimand you; I will give you good advice and share my knowledge with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calling you, inviting you to come, but you would not listen. You paid no attention 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ignored all my advice and have not been willing to let me correct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you get into trouble, I will laugh at you. I will make fun of you when terror strikes—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comes on you like a storm, bringing fierce winds of trouble, and you are in pain and mise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, son of David and king of Israe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call for wisdom, but I will not answer. You may look for me everywhere, but you will not find 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ever had any use for knowledge and have always refused to obey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ever wanted my advice or paid any attention when I corrected you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you will get what you deserve, and your own actions will make you sic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experienced people die because they reject wisdom. Stupid people are destroyed by their own lack of concer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ever listens to me will have security. He will be safe, with no reason to be afraid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re proverbs that will help you recognize wisdom and good advice, and understand sayings with deep mean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n teach you how to live intelligently and how to be honest, just, and fai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n make an inexperienced person clever and teach young people how to be resource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proverbs can even add to the knowledge of the wise and give guidance to the educate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can understand the hidden meanings of proverbs and the problems that the wise raise.Advice to the Young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ave knowledge, you must first have reverence for the Lord. Stupid people have no respect for wisdom and refuse to lea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2026-05-23T18:06:58Z</dcterms:created>
  <dcterms:modified xsi:type="dcterms:W3CDTF">2026-05-23T18:06:58Z</dcterms:modified>
  <dc:title>Bible.com.au: Proverbs 1:1-33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