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879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hilippians 2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humble and walked the path of obedience all the way to death—his death on the cros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reason God raised him to the highest place aboveand gave him the name that is greater than any other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, in honor of the name of Jesusall beings in heaven, on earth, and in the world belowwill fall on their knee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will openly proclaim that Jesus Christ is Lord,to the glory of God the Father.Shining as Lights in the World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dear friends, as you always obeyed me when I was with you, it is even more important that you obey me now while I am away from you. Keep on working with fear and trembling to complete your salvation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God is always at work in you to make you willing and able to obey his own purpos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everything without complaining or arguing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you may be innocent and pure as God's perfect children, who live in a world of corrupt and sinful people. You must shine among them like stars lighting up the sky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you offer them the message of life. If you do so, I shall have reason to be proud of you on the Day of Christ, because it will show that all my effort and work have not been was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haps my life's blood is to be poured out like an offering on the sacrifice that your faith offers to God. If that is so, I am glad and share my joy with you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rist's Humility and Greatnes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same way, you too must be glad and share your joy with me.Timothy and Epaphroditus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the Lord's will, I hope that I will be able to send Timothy to you soon, so that I may be encouraged by news about you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only one who shares my feelings and who really cares about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one else is concerned only with their own affairs, not with the cause of Jesus Chri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yourselves know how he has proved his worth, how he and I, like a son and his father, have worked together for the sake of the gospe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ope to send him to you as soon as I know how things are going to turn out for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rust in the Lord that I myself will be able to come to you so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thought it necessary to send to you our brother Epaphroditus, who has worked and fought by my side and who has served as your messenger in helping m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anxious to see you all and is very upset because you had heard that he was sick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 he was sick and almost died. But God had pity on him, and not only on him but on me, too, and spared me an even greater sorro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life in Christ makes you strong, and his love comforts you. You have fellowship with the Spirit, and you have kindness and compassion for one another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ll the more eager, then, to send him to you, so that you will be glad again when you see him, and my own sorrow will disappea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ceive him, then, with joy, as a believer in the Lord. Show respect to all such people as h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risked his life and nearly died for the sake of the work of Christ, in order to give me the help that you yourselves could not giv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rge you, then, to make me completely happy by having the same thoughts, sharing the same love, and being one in soul and mi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do anything from selfish ambition or from a cheap desire to boast, but be humble toward one another, always considering others better than yourselv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ook out for one another's interests, not just for your ow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ttitude you should have is the one that Christ Jesus ha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ways had the nature of God,but he did not think that by force he should try to remain equal with G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stead of this, of his own free will he gave up all he had,and took the nature of a servant.He became like a human beingand appeared in human like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2026-09-13T03:55:05Z</dcterms:created>
  <dcterms:modified xsi:type="dcterms:W3CDTF">2026-09-13T03:55:05Z</dcterms:modified>
  <dc:title>Bible.com.au: Philippians 2:1-30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