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humble and walked the path of obedience all the way to death—his death on the cro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God raised him to the highest place aboveand gave him the name that is greater than any other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in honor of the name of Jesusall beings in heaven, on earth, and in the world belowwill fall on their knee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will openly proclaim that Jesus Christ is Lord,to the glory of God the Father.Shining as Lights in the Worl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dear friends, as you always obeyed me when I was with you, it is even more important that you obey me now while I am away from you. Keep on working with fear and trembling to complete your salvati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is always at work in you to make you willing and able to obey his own purp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without complaining or argu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be innocent and pure as God's perfect children, who live in a world of corrupt and sinful people. You must shine among them like stars lighting up the sk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offer them the message of life. If you do so, I shall have reason to be proud of you on the Day of Christ, because it will show that all my effort and work have not been was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my life's blood is to be poured out like an offering on the sacrifice that your faith offers to God. If that is so, I am glad and share my joy with you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's Humility and Great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you too must be glad and share your joy with me.Timothy and Epaphroditu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the Lord's will, I hope that I will be able to send Timothy to you soon, so that I may be encouraged by news abou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only one who shares my feelings and who really cares about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else is concerned only with their own affairs, not with the cause of Jesus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yourselves know how he has proved his worth, how he and I, like a son and his father, have worked together for the sake of the gosp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hope to send him to you as soon as I know how things are going to turn out for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rust in the Lord that I myself will be able to come to you so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hought it necessary to send to you our brother Epaphroditus, who has worked and fought by my side and who has served as your messenger in helping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nxious to see you all and is very upset because you had heard that he was sic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 he was sick and almost died. But God had pity on him, and not only on him but on me, too, and spared me an even greater sorr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fe in Christ makes you strong, and his love comforts you. You have fellowship with the Spirit, and you have kindness and compassion for one ano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ll the more eager, then, to send him to you, so that you will be glad again when you see him, and my own sorrow will disappe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, then, with joy, as a believer in the Lord. Show respect to all such people as h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risked his life and nearly died for the sake of the work of Christ, in order to give me the help that you yourselves could not gi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 you, then, to make me completely happy by having the same thoughts, sharing the same love, and being one in soul and m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do anything from selfish ambition or from a cheap desire to boast, but be humble toward one another, always considering others better than yoursel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 out for one another's interests, not just for your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ttitude you should have is the one that Christ Jesus ha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ways had the nature of God,but he did not think that by force he should try to remain equal wi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this, of his own free will he gave up all he had,and took the nature of a servant.He became like a human beingand appeared in human like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2026-06-02T19:52:46Z</dcterms:created>
  <dcterms:modified xsi:type="dcterms:W3CDTF">2026-06-02T19:52:46Z</dcterms:modified>
  <dc:title>Bible.com.au: Philippians 2:1-30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