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267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your love will keep on growing more and more, together with true knowledge and perfect judgmen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will be able to choose what is best. Then you will be free from all impurity and blame on the Day of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ves will be filled with the truly good qualities which only Jesus Christ can produce, for the glory and praise of God.To Live Is Christ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you to know, my friends, that the things that have happened to me have really helped the progress of the gosp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result, the whole palace guard and all the others here know that I am in prison because I am a servant of Chri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being in prison has given most of the believers more confidence in the Lord, so that they grow bolder all the time to preach the message fearless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course some of them preach Christ because they are jealous and quarrelsome, but others from genuine good wi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do so from love, because they know that God has given me the work of defending the gosp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thers do not proclaim Christ sincerely, but from a spirit of selfish ambition; they think that they will make more trouble for me while I am in pris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oes not matter! I am happy about it—just so Christ is preached in every way possible, whether from wrong or right motives. And I will continue to be happ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Paul and Timothy, servants of Christ Jesus—To all God's people in Philippi who are in union with Christ Jesus, including the church leaders and helper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know that by means of your prayers and the help which comes from the Spirit of Jesus Christ I shall be set fre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ep desire and hope is that I shall never fail in my duty, but that at all times, and especially right now, I shall be full of courage, so that with my whole being I shall bring honor to Christ, whether I live or d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life? To me, it is Christ. Death, then, will bring mo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by continuing to live I can do more worthwhile work, then I am not sure which I should choos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ulled in two directions. I want very much to leave this life and be with Christ, which is a far better thing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your sake it is much more important that I remain aliv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e of this, and so I know that I will stay. I will stay on with you all, to add to your progress and joy in the faith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when I am with you again, you will have even more reason to be proud of me in your life in union with Christ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the important thing is that your way of life should be as the gospel of Christ requires, so that, whether or not I am able to go and see you, I will hear that you are standing firm with one common purpose and that with only one desire you are fighting together for the faith of the gospe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fraid of your enemies; always be courageous, and this will prove to them that they will lose and that you will win, because it is God who gives you the victor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our Father and the Lord Jesus Christ give you grace and peace.Paul's Prayer for His Readers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been given the privilege of serving Christ, not only by believing in him, but also by suffering for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can take part with me in the battle. It is the same battle you saw me fighting in the past, and as you hear, the one I am fighting stil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 for you every time I think of you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time I pray for you all, I pray with joy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way in which you have helped me in the work of the gospel from the very first day until n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am sure that God, who began this good work in you, will carry it on until it is finished on the Day of Christ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ways in my heart! And so it is only right for me to feel as I do about you. For you have all shared with me in this privilege that God has given me, both now that I am in prison and also while I was free to defend the gospel and establish it firm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my witness that I tell the truth when I say that my deep feeling for you all comes from the heart of Christ Jesus himsel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2026-06-06T01:48:11Z</dcterms:created>
  <dcterms:modified xsi:type="dcterms:W3CDTF">2026-06-06T01:48:11Z</dcterms:modified>
  <dc:title>Bible.com.au: Philippians 1:1-30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