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cause I love you, I make a request instead. I do this even though I am Paul, the ambassador of Christ Jesus, and at present also a prisoner for his sak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make a request to you on behalf of Onesimus, who is my own son in Christ; for while in prison I have become his spiritual fa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e time he was of no use to you, but now he is useful both to you and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him back to you now, and with him goes my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ike to keep him here with me, while I am in prison for the gospel's sake, so that he could help me in your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I do not want to force you to help me; rather, I would like for you to do it of your own free will. So I will not do anything unless you agr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y be that Onesimus was away from you for a short time so that you might have him back for all ti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he is not just a slave, but much more than a slave: he is a dear brother in Christ. How much he means to me! And how much more he will mean to you, both as a slave and as a brother in the Lor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if you think of me as your partner, welcome him back just as you would welcom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as done you any wrong or owes you anything, charge it to my accou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Paul, a prisoner for the sake of Christ Jesus, and from our brother Timothy—To our friend and fellow worker Philemon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, I will write this with my own hand: I, Paul, will pay you back. (I should not have to remind you, of course, that you owe your very self to me.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my brother, please do me this favor for the Lord's sake; as a brother in Christ, cheer me up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e, as I write this, that you will do what I ask—in fact I know that you will do even mo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ame time, get a room ready for me, because I hope that God will answer the prayers of all of you and give me back to you.Final Greetings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in prison with me for the sake of Christ Jesus, sends you his greeting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do my co-workers Mark, Aristarchus, Demas, and Lu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race of the Lord Jesus Christ be with you 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urch that meets in your house, and our sister Apphia, and our fellow soldier Archippu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our Father and the Lord Jesus Christ give you grace and peace.Philemon's Love and Fait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 Philemon, every time I pray, I mention you and give thanks to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ear of your love for all of God's people and the faith you have in the Lord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rayer is that our fellowship with you as believers will bring about a deeper understanding of every blessing which we have in our life in union with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, dear brother, has brought me great joy and much encouragement! You have cheered the hearts of all of God's people.A Request for Onesimu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could be bold enough, as your brother in Christ, to order you to do what should be d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2026-06-23T02:22:05Z</dcterms:created>
  <dcterms:modified xsi:type="dcterms:W3CDTF">2026-06-23T02:22:05Z</dcterms:modified>
  <dc:title>Bible.com.au: Philemon 1:1-25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