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299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Obadiah 1: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fighting men of Teman will be terrified,and every soldier in Edom will be killed.Reasons for Edom's Punishmen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ecause you robbed and killedyour relatives, the descendants of Jacob,you will be destroyed and dishonored forev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stood aside on that daywhen enemies broke down their gates.You were as bad as those strangerswho carried off Jerusalem's wealthand divided it among themselv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should not have gloatedover the misfortune of your relatives in Judah.You should not have been gladon the day of their ruin.You should not have laughed at themin their distres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should not have entered the city of my peopleto gloat over their sufferingand to seize their richeson the day of their disast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u should not have stood at the crossroadsto catch those trying to escape.You should not have handed them over to the enemyon the day of their distress.God Will Judge the Natio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day is near when I, the Lord,will judge all nations.Edom, what you have donewill be done to you.You will get back what you have giv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y people have drunk a bitter cup of punishmenton my sacred hill.But all the surrounding nations will drinka still more bitter cup of punishment;they will drink it all and vanish away.The Victory of Isra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on Mount Zion some will escape,and it will be a sacred place.The people of Jacob will possessthe land that is theirs by righ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people of Jacob and of Joseph will be like fire;they will destroy the people of Esauas fire burns stubble.No descendant of Esau will survive.I, the Lord, have spok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the prophecy of Obadiah—what the Sovereign Lord said about the nation of Edom.The Lord Will Punish EdomThe Lord has sent his messenger to the nations,and we have heard his message:“Get ready! Let us go to war against Edo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eople from southern Judah will occupy Edom;those from the western foothills will capture Philistia.Israelites will possess the territory of Ephraim and Samaria;the people of Benjamin will take Gilea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army of exiles from northern Israelwill return and conquer Phoenicia as far north as Zarephath.The exiles from Jerusalem who are in Sardiswill capture the towns of southern Jud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victorious men of Jerusalemwill attack Edom and rule over it.And the Lord himself will be k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says to Edom,“I will make you weak;everyone will despise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r pride has deceived you.Your capital is a fortress of solid rock;your home is high in the mountains,and so you say to yourself,‘Who can ever pull me dow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Even though you make your homeas high as an eagle's nest,so that it seems to be among the stars,yet I will pull you dow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thieves come at night,they take only what they want.When people gather grapes,they always leave a few.But your enemies have wiped you out completel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escendants of Esau, your treasures have been loot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r allies have deceived you;they have driven you from your country.People who were at peace with you have now conquered you.Those friends who ate with you have laid a trap for you;they say of you, ‘Where is all that cleverness he ha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n the day I punish Edom,I will destroy their clever menand wipe out all their wisdom.]]></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2026-08-06T10:55:06Z</dcterms:created>
  <dcterms:modified xsi:type="dcterms:W3CDTF">2026-08-06T10:55:06Z</dcterms:modified>
  <dc:title>Bible.com.au: Obadiah 1:1-21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