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ghting men of Teman will be terrified,and every soldier in Edom will be killed.Reasons for Edom's Punish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you robbed and killedyour relatives, the descendants of Jacob,you will be destroyed and dishonored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tood aside on that daywhen enemies broke down their gates.You were as bad as those strangerswho carried off Jerusalem's wealthand divided it among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not have gloatedover the misfortune of your relatives in Judah.You should not have been gladon the day of their ruin.You should not have laughed at themin their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not have entered the city of my peopleto gloat over their sufferingand to seize their richeson the day of their disa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ould not have stood at the crossroadsto catch those trying to escape.You should not have handed them over to the enemyon the day of their distress.God Will Judge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is near when I, the Lord,will judge all nations.Edom, what you have donewill be done to you.You will get back what you have g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people have drunk a bitter cup of punishmenton my sacred hill.But all the surrounding nations will drinka still more bitter cup of punishment;they will drink it all and vanish away.The Victo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 Mount Zion some will escape,and it will be a sacred place.The people of Jacob will possessthe land that is theirs by r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Jacob and of Joseph will be like fire;they will destroy the people of Esauas fire burns stubble.No descendant of Esau will surviv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prophecy of Obadiah—what the Sovereign Lord said about the nation of Edom.The Lord Will Punish EdomThe Lord has sent his messenger to the nations,and we have heard his message:“Get ready! Let us go to war against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southern Judah will occupy Edom;those from the western foothills will capture Philistia.Israelites will possess the territory of Ephraim and Samaria;the people of Benjamin will take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rmy of exiles from northern Israelwill return and conquer Phoenicia as far north as Zarephath.The exiles from Jerusalem who are in Sardiswill capture the towns of southern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victorious men of Jerusalemwill attack Edom and rule over it.And the Lord himself will b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to Edom,“I will make you weak;everyone will despis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pride has deceived you.Your capital is a fortress of solid rock;your home is high in the mountains,and so you say to yourself,‘Who can ever pull me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ough you make your homeas high as an eagle's nest,so that it seems to be among the stars,yet I will pull you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eves come at night,they take only what they want.When people gather grapes,they always leave a few.But your enemies have wiped you out complete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scendants of Esau, your treasures have been loo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allies have deceived you;they have driven you from your country.People who were at peace with you have now conquered you.Those friends who ate with you have laid a trap for you;they say of you, ‘Where is all that cleverness he h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day I punish Edom,I will destroy their clever menand wipe out all their wisdom.]]></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2026-06-10T01:56:47Z</dcterms:created>
  <dcterms:modified xsi:type="dcterms:W3CDTF">2026-06-10T01:56:47Z</dcterms:modified>
  <dc:title>Bible.com.au: Obadiah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