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to the Merarites. All their work was to be done under the direction of Ithamar son of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oses gave no wagons or oxen to the Kohathites, because the sacred objects they took care of had to be carried on their shoul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eaders also brought offerings to celebrate the dedication of the altar. When they were ready to present their gifts at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Tell them that each day for a period of twelve days one of the leaders is to present his gifts for the dedication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83 ]]></a:t>
            </a:r>
            <a:r>
              <a:rPr lang="en-US" b="1" sz="3000" spc="0" u="none">
                <a:solidFill>
                  <a:srgbClr val="000000">
                    <a:alpha val="100.00%"/>
                  </a:srgbClr>
                </a:solidFill>
                <a:latin typeface="Calibri"/>
              </a:rPr>
              <a:t><![CDATA[They presented their offerings in the following order:Day Tribe Leader1st Judah Nahshon son of Amminadab2nd Issachar Nethanel son of Zuar3rd Zebulun Eliab son of Helon4th Reuben Elizur son of Shedeur5th Simeon Shelumiel son of Zurishaddai6th Gad Eliasaph son of Deuel7th Ephraim Elishama son of Ammihud8th Manasseh Gamaliel son of Pedahzur9th Benjamin Abidan son of Gideoni10th Dan Ahiezer son of Ammishaddai11th Asher Pagiel son of Ochran12th Naphtali Ahira son of EnanThe offerings each one brought were identical: one silver bowl weighing 50 ounces and one silver basin weighing 30 ounces, by the official standard, both of them full of flour mixed with oil for the grain offering; one gold dish weighing 4 ounces, full of incense; one young bull, one ram, and a one-year-old lamb, for the burnt offering; one goat for the sin offering; and two bulls, five rams, five goats, and five one-year-old lambs, for the fellowship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88 ]]></a:t>
            </a:r>
            <a:r>
              <a:rPr lang="en-US" b="1" sz="3000" spc="0" u="none">
                <a:solidFill>
                  <a:srgbClr val="000000">
                    <a:alpha val="100.00%"/>
                  </a:srgbClr>
                </a:solidFill>
                <a:latin typeface="Calibri"/>
              </a:rPr>
              <a:t><![CDATA[The totals of the offerings brought by the twelve leaders for the dedication of the altar were as follows:–twelve silver bowls and twelve silver basins weighing a total of 60 pounds–twelve gold dishes weighing a total of 48 ounces, filled with incense–twelve bulls, twelve rams, and twelve one-year-old lambs, plus the grain offerings that go with them, for the burnt offerings–twelve goats for the sin offerings–twenty-four bulls, sixty rams, sixty goats, sixty one-year-old lambs, for the fellowship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went into the Tent to talk with the Lord, he heard the Lord speaking to him from above the lid on the Covenant Box, between the two winged creat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of the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day Moses finished setting up the Tent of the Lord's presence, he anointed and dedicated the Tent and all its equipment, and the altar and all its equip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clan chiefs who were leaders in the tribes of Israel, the same men who were in charge of the cen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ought their offerings to the Lord: six wagons and twelve oxen, a wagon for every two leaders and an ox for each leader. After they had presen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gifts for use in the work to be done for the Tent; give them to the Levites according to the work they have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gave the wagons and the oxen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wo wagons and four oxen to the Gershonite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2026-07-22T22:55:39Z</dcterms:created>
  <dcterms:modified xsi:type="dcterms:W3CDTF">2026-07-22T22:55:39Z</dcterms:modified>
  <dc:title>Bible.com.au: Numbers 7:1-89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