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5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hall spread a red cloth over all of this, put a fine leather cover over it, and then insert the carrying po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take a blue cloth and cover the lampstand, with its lamps, tongs, trays, and all the olive oil contain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hall wrap it and all its equipment in a fine leather cover and place it on a carrying fr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xt they shall spread a blue cloth over the gold altar, put a fine leather cover over it, and then insert the carrying po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hall take all the utensils used in the Holy Place, wrap them in a blue cloth, put a fine leather cover over them, and place them on a carrying fra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shall remove the greasy ashes from the altar and spread a purple cloth over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shall put on it all the equipment used in the service at the altar: fire pans, hooks, shovels, and basins. Then they shall put a fine leather cover over it and insert the carrying po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t is time to break camp, the clan of Kohath shall come to carry the sacred objects only after Aaron and his sons have finished covering them and all their equipment. The Kohath clan must not touch the sacred objects, or they will die.These are the responsibilities of the Kohath clan whenever the Tent is mov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eazar son of Aaron the priest shall be responsible for the whole Tent and for the oil for the lamps, the incense, the grain offerings, the anointing oil, and everything else in the Tent that has been consecrated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uties of the Levite Clan of Koh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let the clan of Koh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 killed by coming near these most sacred objects. To prevent this from happening, Aaron and his sons shall go in and assign each man his task and tell him what to car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the Kohathites enter the Tent and see the priests preparing the sacred objects for moving, they will die.”The Duties of the Levite Clan of Gersh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told Mo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take a census of the Levite clan of Gershon by subclans and famil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o register all the men between the ages of thirty and fifty who were qualified to work in the Tent of the Lord's pres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shall be responsible for carrying the following objec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Tent, its inner cover, its outer cover, the fine leather cover on top of it, the curtain for the entra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curtains and ropes for the court that is around the Tent and the altar, the curtains for the entrance of the court, and all the fittings used in setting up these objects. They shall perform all the tasks required for these th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ses and Aaron shall see to it that the Gershonites perform all the duties and carry everything that Aaron and his sons assign to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are the responsibilities of the Gershon clan in the Tent; they shall carry them out under the direction of Ithamar son of Aaron the priest.The Duties of the Levite Clan of Merar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ord told Moses to take a census of the Levite clan of Merari by subclans and famil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register all the men between the ages of thirty and fifty who were qualified to work in the Tent of the Lord's presen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shall be responsible for carrying the frames, bars, posts, and bases of the Te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osts, bases, pegs, and ropes of the court around the Tent, with all the fittings used in setting them up. Each man will be responsible for carrying specific item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se are the responsibilities of the Merari clan in their service in the Tent; they shall carry them out under the direction of Ithamar son of Aaron the priest.The Census of the Levit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48 ]]></a:t>
            </a:r>
            <a:r>
              <a:rPr lang="en-US" b="1" sz="3000" spc="0" u="none">
                <a:solidFill>
                  <a:srgbClr val="000000">
                    <a:alpha val="100.00%"/>
                  </a:srgbClr>
                </a:solidFill>
                <a:latin typeface="Calibri"/>
              </a:rPr>
              <a:t><![CDATA[Following the Lord's command, Moses, Aaron, and the leaders of the community took a census of the three Levite clans, Kohath, Gershon, and Merari. They did this by subclans and families and registered all the men between the ages of thirty and fifty who were qualified to work in the Tent of the Lord's presence, as follows:Clan NumberKohath 2,750Gershon 2,630Merari 3,200Total: 8,580]]></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Each man was registered as the Lord had commanded Moses; and at the command of the Lord given through Moses, each man was assigned responsibility for his task of serving or carry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ake a census of the Levite clan of Kohath by subclans and famil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o register all the men between the ages of thirty and fifty who were qualified to work in the Tent of the Lord's pres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ir service involves the most holy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gave Moses the following instructions. When it is time to break camp, Aaron and his sons shall enter the Tent, take down the curtain in front of the Covenant Box, and cover the Box with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shall put a fine leather cover over it, spread a cloth of solid blue on top, and then insert the carrying po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shall spread a blue cloth over the table for the bread offered to the Lord and put on it the dishes, the incense bowls, the offering bowls, and the jars for the wine offering. There shall always be bread on the table.]]></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2026-05-22T16:10:29Z</dcterms:created>
  <dcterms:modified xsi:type="dcterms:W3CDTF">2026-05-22T16:10:29Z</dcterms:modified>
  <dc:title>Bible.com.au: Numbers 4:1-49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