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umber of Levite cities in each tribe is to be determined according to the size of its territory.”The Cities of Refuge(Deuteronomy 19.1-13; Joshua 20.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people of Israel: “When you cross the Jordan River and enter the land of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choose cities of refuge to which any of you can escape if you kill someone accidenta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you will be safe from the dead person's relative who seeks revenge. No one accused of manslaughter is to be put to death without a public t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ix c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east of the Jordan and three in the land of Cana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ill serve as cities of refuge for Israelites and for foreigners who are temporary or permanent residents. Anyone who kills someone accidentally can escape to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If, however, any of you use a weapon of iron or stone or wood to kill someone, you are guilty of murder and are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ead person's nearest relative has the responsibility for putting the murderer to death. When he finds you, he is to ki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Assigned to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ate someone and kill him by pushing him down or by throwing something a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by striking him with your fist, you are guilty of murder and are to be put to death. The dead person's nearest relative has the responsibility for putting the murderer to death. When he finds you, he is to ki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uppose you accidentally kill someone you do not hate, whether by pushing him down or by throwing something a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suppose that, without looking, you throw a stone that kills someone whom you did not intend to hurt and who was not your ene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such cases the community shall judge in your favor and not in favor of the dead person's relative who is seeking reven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guilty only of manslaughter, and the community is to rescue you from the dead person's relative, and they are to return you to the city of refuge to which you had escaped. You must live there until the death of the man who is then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leave the city of refuge to which you have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the dead person's relative finds you and kills you, this act of revenge is not mur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 of you guilty of manslaughter must remain in the city of refuge until the death of the High Priest, but after that you may retur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rules apply to you and your descendants wherever you may l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lains of Moab across the Jordan from Jericho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accused of murder may be found guilty and put to death only on the evidence of two or more witnesses; the evidence of one witness is not sufficient to support an accusation of murd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rderers must be put to death. They cannot escape this penalty by the payment of mon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y have fled to a city of refuge, do not allow them to make a payment in order to return home before the death of the High Pri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did this, you would defile the land where you are living. Murder defiles the land, and except by the death of the murderer there is no way to perform the ritual of purification for the land where someone has been murd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defile the land where you are living, because I am the Lord and I live among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hat from the property they receive they must give the Levites some cities to live in and pasture land around the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cities will belong to the Levites, and they will live there. The pasture land will be for their cattle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 land is to extend outward from the city walls five hundred yards in each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there is a square area measuring one thousand yards on each side, with the city in the midd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give the Levites six cities of refuge to which any of you can escape if you kill someone accidentally. In addition, give them forty-two other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ir pasture land, making a total of forty-eight.]]></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2026-05-20T07:48:11Z</dcterms:created>
  <dcterms:modified xsi:type="dcterms:W3CDTF">2026-05-20T07:48:11Z</dcterms:modified>
  <dc:title>Bible.com.au: Numbers 35:1-34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