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27960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4: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rom there to Hamath Pass. It will continue to Zed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o Ziphron, and will end at Hazar En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eastern border will follow a line from Hazar Enan to Sheph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will then go south to Harbel, east of Ain, and on to the hills on the eastern shore of Lake Galil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south along the Jordan River to the Dead Sea.“These will be the four borders of your lan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Moses said to the Israelites, “This is the land that you will receive by drawing lots, the land that the Lord has assigned to the nine and one-half trib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tribes of Reuben and Gad and the eastern half of Manasseh have received their property, divided according to their famil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eastern side of the Jordan, opposite Jericho.”The Leaders Responsible for Dividing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leazar the priest and Joshua son of Nun will divide the land for the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Boundaries of the La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ake also one leader from each tribe to help them divide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8 ]]></a:t>
            </a:r>
            <a:r>
              <a:rPr lang="en-US" b="1" sz="3000" spc="0" u="none">
                <a:solidFill>
                  <a:srgbClr val="000000">
                    <a:alpha val="100.00%"/>
                  </a:srgbClr>
                </a:solidFill>
                <a:latin typeface="Calibri"/>
              </a:rPr>
              <a:t><![CDATA[These are the men the Lord chose:Tribe LeaderJudah Caleb son of JephunnehSimeon Shelumiel son of AmmihudBenjamin Elidad son of ChislonDan Bukki son of JogliManasseh Hanniel son of EphodEphraim Kemuel son of ShiphtanZebulun Elizaphan son of ParnachIssachar Paltiel son of AzzanAsher Ahihud son of ShelomiNaphtali Pedahel son of Ammihu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se are the men that the Lord assigned to divide the property for the people of Israel in the land of Cana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gave M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following instructions for the people of Israel: “When you enter Canaan, the land which I am giving you, the borders of your territory will be as follow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uthern border will extend from the wilderness of Zin along the border of Edom. It will begin on the east at the southern end of the Dead S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t will turn southward toward Akrabbim Pass and continue on through Zin as far south as Kadesh Barnea. Then it will turn northwest to Hazar Addar and on to Az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re it will turn toward the valley at the border of Egypt and end at the Mediterrane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western border will be the Mediterranean Se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northern border will follow a line from the Mediterranean to Mount Hor]]></a:t>
            </a:r>
          </a:p>
        </p:txBody>
      </p:sp>
    </p:spTree>
  </p:cSld>
  <p:clrMapOvr>
    <a:masterClrMapping/>
  </p:clrMapOvr>
</p:sld>
</file>

<file path=ppt/theme/theme1.xml><?xml version="1.0" encoding="utf-8"?>
<a:theme xmlns:a="http://schemas.openxmlformats.org/drawingml/2006/main" name="Theme5">
  <a:themeElements>
    <a:clrScheme name="Theme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2026-05-20T07:48:53Z</dcterms:created>
  <dcterms:modified xsi:type="dcterms:W3CDTF">2026-05-20T07:48:53Z</dcterms:modified>
  <dc:title>Bible.com.au: Numbers 34:1-29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