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3:1-5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left Pi Hahiroth and passed through the Red Sea into the desert of Shur; after a three days' march they camped at Mar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re they went to Elim, where they camped, because there were twelve springs of water and seventy palm tree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left Elim and camped near the Gulf of Sue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ir next camp was in the desert of S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camped at Dophk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fter that at Alu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xt was Rephidim, where there was no water for them to drin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37 ]]></a:t>
            </a:r>
            <a:r>
              <a:rPr lang="en-US" b="1" sz="3000" spc="0" u="none">
                <a:solidFill>
                  <a:srgbClr val="000000">
                    <a:alpha val="100.00%"/>
                  </a:srgbClr>
                </a:solidFill>
                <a:latin typeface="Calibri"/>
              </a:rPr>
              <a:t><![CDATA[From Rephidim to Mount Hor they set up camp at the following places: the Sinai Desert, Kibroth Hattaavah (or “Graves of Craving”), Hazeroth, Rithmah, Rimmon Perez, Libnah, Rissah, Kehelathah, Mount Shepher, Haradah, Makheloth, Tahath, Terah, Mithkah, Hashmonah, Moseroth, Bene Jaakan, Hor Haggidgad, Jotbathah, Abronah, Eziongeber, the wilderness of Zin (that is, Kadesh), and Mount Hor, at the edge of the land of Ed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39 ]]></a:t>
            </a:r>
            <a:r>
              <a:rPr lang="en-US" b="1" sz="3000" spc="0" u="none">
                <a:solidFill>
                  <a:srgbClr val="000000">
                    <a:alpha val="100.00%"/>
                  </a:srgbClr>
                </a:solidFill>
                <a:latin typeface="Calibri"/>
              </a:rPr>
              <a:t><![CDATA[At the command of the Lord, Aaron the priest climbed Mount Hor. At the age of 123 he died there on the first day of the fifth month of the fortieth year after the Israelites had left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king of Arad in southern Canaan heard that the Israelites were com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Journey from Egypt to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9 ]]></a:t>
            </a:r>
            <a:r>
              <a:rPr lang="en-US" b="1" sz="3000" spc="0" u="none">
                <a:solidFill>
                  <a:srgbClr val="000000">
                    <a:alpha val="100.00%"/>
                  </a:srgbClr>
                </a:solidFill>
                <a:latin typeface="Calibri"/>
              </a:rPr>
              <a:t><![CDATA[From Mount Hor to the plains of Moab the Israelites set up camp at the following places: Zalmonah, Punon, Oboth, the ruins of Abarim in the territory of Moab, Dibon Gad, Almon Diblathaim, the Abarim Mountains near Mount Nebo, and in the plains of Moab across the Jordan River from Jericho, between Beth Jeshimoth and Acacia Valley.Instructions before Crossing the Jord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re in the plains of Moab across the Jordan from Jericho the Lord gave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 following instructions for Israel: “When you cross the Jordan into the land of Cana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u must drive out all the inhabitants of the land. Destroy all their stone and metal idols and all their places of wor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Occupy the land and settle in it, because I am giving it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Divide the land among the various tribes and clans by drawing lots, giving a large piece of property to a large clan and a small one to a small cl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ut if you do not drive out the inhabitants of the land, those that are left will be as troublesome as splinters in your eyes and thorns in your sides, and they will fight against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If you do not drive them out, I will destroy you, as I planned to destroy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ollowing account gives the names of the places where the Israelites set up camp after they left Egypt in their tribes under the leadership of Moses and Aar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command of the Lord, Moses wrote down the name of the place each time they set up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Israel left Egypt on the fifteenth day of the first month of the year, the day after the first Passover. Under the Lord's protection they left the city of Rameses in full view of the Egypti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ere burying the first-born sons that the Lord had killed. By doing this, the Lord showed that he was more powerful than the gods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eople of Israel left Rameses and set up camp at Sukko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next camp was at Etham on the edge of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re they turned back to Pi Hahiroth, east of Baal Zephon, and camped near Migdol.]]></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2026-07-22T22:06:15Z</dcterms:created>
  <dcterms:modified xsi:type="dcterms:W3CDTF">2026-07-22T22:06:15Z</dcterms:modified>
  <dc:title>Bible.com.au: Numbers 33:1-56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