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72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2: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ent as far as Eshcol Valley and saw the land, but when they returned, they discouraged the people from entering the land which the Lord had given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became angry that day and made a promi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swear that because they did not remain loyal to me, none of the men twenty years old or older who came out of Egypt will enter the land that I promised to Abraham, Isaac, and Jaco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ncluded everyone, except Caleb son of Jephunneh the Kenizzite and Joshua son of Nun; they remained loyal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became angry with the people and made them wander in the wilderness forty years until that whole generation that had displeased him was d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you have taken your ancestors' place, a new generation of sinful people ready to bring down the fierce anger of the Lord on Israel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people of Reuben and Gad refuse to follow him now, he will once again abandon all these people in the wilderness, and you will be responsible for their destruc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pproached Moses and said, “First, allow us to build stone enclosures here for our sheep and fortified towns for our depend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e will be ready to go with the other Israelites into battle and lead the attack until we have settled them in the land that will be theirs. In the meantime, our dependents can live here in the fortified towns, safe from the people of this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will not return to our homes until all the other Israelites have taken possession of the land assigned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ibes East of the Jordan(Deuteronomy 3.12-2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will not take possession of any property among them on the other side of the Jordan, because we have received our share here east of the Jord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ses answered, “If you really mean what you say, then here in the presence of the Lord get ready to go into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your fighting men are to cross the Jordan and under the command of the Lord they are to attack our enemies until the Lord defeats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akes possession of the land. After that, you may return, because you will have fulfilled your obligation to the Lord and to the other Israelites. Then the Lord will acknowledge that this land east of the Jordan is you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you do not keep your promise, I warn you that you will be sinning against the Lord. Make no mistake about it; you will be punished for your s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build your towns and the enclosures for your sheep, but do what you have promis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men of Gad and Reuben said, “Sir, we will do as you comm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ur wives and children and our cattle and sheep will remain here in the towns of Gil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ll of us are ready to go into battle under the Lord's command. We will cross the Jordan and fight, just as you have s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Moses gave these commands to Eleazar, Joshua, and the other leaders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tribes of Reuben and Gad had a lot of livestock. When they saw how suitable the land of Jazer and Gilead was for catt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the men of Gad and Reuben cross the Jordan ready for battle at the Lord's command and if with their help you are able to conquer the land, then give them the land of Gilead as their propert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they do not cross the Jordan and go into battle with you, they are to receive their share of the property in the land of Canaan, as you d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men of Gad and Reuben answered, “Sir, we will do as the Lord has command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nder his command we will cross into the land of Canaan and go into battle, so that we can retain our property here east of the Jord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Moses assigned to the tribes of Gad and Reuben and to half the tribe of Manasseh all the territory of King Sihon of the Amorites and King Og of Bashan, including the towns and the country around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tribe of Gad rebuilt the fortified towns of Dibon, Ataroth, Aro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troth Shophan, Jazer, Jogbeh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th Nimrah, and Beth Har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tribe of Reuben rebuilt Heshbon, Elealeh, Kiriatha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ebo, Baal Meon (this name was changed), and Sibmah. They gave new names to the towns they rebuil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nt to Moses, Eleazar, and the other leaders of the community and sai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clan of Machir son of Manasseh invaded the land of Gilead, occupied it, and drove out the Amorites who were the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Moses gave Gilead to the clan of Machir, and they lived th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air, of the tribe of Manasseh, attacked and captured some villages and named them “Villages of Jai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obah attacked and captured Kenath and its villages, and he renamed it Nobah, after himself.]]></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is region which the Lord has helped the Israelites occupy—the towns of Ataroth, Dibon, Jazer, Nimrah, Heshbon, Elealeh, Sibmah, Nebo, and Beon—is good land for livestock, and we have so much livesto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lease give us this land as our property, and do not make us cross the Jordan River and settle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replied, “Do you want to stay here while the other Israelites go to w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dare you try to discourage the people of Israel from crossing the Jordan into the land which the Lord has give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is what your fathers did when I sent them from Kadesh Barnea to explore the land.]]></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2026-07-22T22:55:30Z</dcterms:created>
  <dcterms:modified xsi:type="dcterms:W3CDTF">2026-07-22T22:55:30Z</dcterms:modified>
  <dc:title>Bible.com.au: Numbers 32:1-42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