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take charge of all the equipment of the Tent and perform the duties for the rest of the Israelit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nly responsibility the Levites have is to serve Aaron and his s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hall appoint Aaron and his sons to carry out the duties of the priesthood; anyone else who tries to do so shall be put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e Levites are now to be mine. When I killed all the first-born of the Egyptians, I consecrated as my own the oldest son of each Israelite family and the first-born of every animal. Now, instead of having the first-born sons of Israel as my own, I have the Levites; they will belong to me. I am the Lord.”The Census of the Levi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Sinai Desert the Lord commanded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register the Levites by clans and families, enrolling every male a month old or ol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did 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20 ]]></a:t>
            </a:r>
            <a:r>
              <a:rPr lang="en-US" b="1" sz="3000" spc="0" u="none">
                <a:solidFill>
                  <a:srgbClr val="000000">
                    <a:alpha val="100.00%"/>
                  </a:srgbClr>
                </a:solidFill>
                <a:latin typeface="Calibri"/>
              </a:rPr>
              <a:t><![CDATA[Levi had three sons: Gershon, Kohath, and Merari, who were the ancestors of the clans that bear their names. Gershon had two sons: Libni and Shimei; Kohath had four sons: Amram, Izhar, Hebron, and Uzziel; and Merari had two sons: Mahli and Mushi. They were the ancestors of the families that bear their na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clan of Gershon was composed of the families of Libni and Shime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aron'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otal number of males one month old or older that were enrolled was 7,50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clan was to camp on the west behind the T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th Eliasaph son of Lael as chief of the cl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ere responsible for the Tent, its inner cover, its outer cover, the curtain for the entra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urtains for the court which is around the Tent and the altar, and the curtain for the entrance of the court. They were responsible for all the service connected with these ite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lan of Kohath was composed of the families of Amram, Izhar, Hebron, and Uzzi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otal number of males one month old or older that were enrolled was 8,600.]]></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clan was to camp on the south side of the T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Elizaphan son of Uzziel as chief of the cl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were responsible for the Covenant Box, the table, the lampstand, the altars, the utensils the priests use in the Holy Place, and the curtain at the entrance to the Most Holy Place. They were responsible for all the service connected with these ite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family of Aaron and Moses at the time the Lord spoke to Moses on Mount Sina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chief of the Levites was Eleazar son of Aaron the priest. He was in charge of those who carried out the duties in the Holy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clan of Merari was composed of the families of Mahli and Mush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total number of males one month old or older that were enrolled was 6,20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clan was to camp on the north side of the Tent, with Zuriel son of Abihail as chief of the cl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y were assigned responsibility for the frames for the Tent, its bars, posts, bases, and all its fittings. They were responsible for all the service connected with these item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also responsible for the posts, bases, pegs, and ropes for the outer cour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oses and Aaron and his sons were to camp in front of the Tent on the east. They were responsible for carrying out the services performed in the Holy Place for the people of Israel. Anyone else who tried to do so was to be put to de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total number of all the Levite males one month old or older that Moses enrolled by clans at the command of the Lord, was 22,000.The Levites Take the Place of the First-Born S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The Lord said to Moses, “All of Israel's first-born sons belong to me. So register by name every first-born male Israelite, one month old or older. But in place of them I claim all the Levites as mine! I am the Lord! I also claim the livestock of the Levites in place of all the first-born of the livesto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oses obeyed, and registered all the first-born ma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had four sons: Nadab, the oldest, Abihu, Eleazar, and Itham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one month old or older; the total was 22,273.]]></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said to Mos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ow dedicate the Levites as mine in place of all the first-born Israelite sons, and dedicate the livestock of the Levites in place of the first-born of the Israelites' livestock.]]></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ince the first-born Israelite sons outnumber the Levites by 273, you must buy back the extra s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each one pay five pieces of silver, according to the official standar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give this money to Aaron and his son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ses obeyed and too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 1,365 pieces of sil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gave them to Aaron and his s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re anointed and ordained as prie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Nadab and Abihu were killed when they offered unholy fire to the Lord in the Sinai Desert. They had no children, so Eleazar and Ithamar served as priests during Aaron's lifetime.The Levites Are Appointed to Serve the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ring forward the tribe of Levi and appoint them as servants of Aaron the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do the work required for the Tent of my presence and perform duties for the priests and for the whole community.]]></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2026-05-20T06:38:35Z</dcterms:created>
  <dcterms:modified xsi:type="dcterms:W3CDTF">2026-05-20T06:38:35Z</dcterms:modified>
  <dc:title>Bible.com.au: Numbers 3:1-51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