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895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9: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ffer a burnt offering to the Lord, an odor pleasing to him: one young bull, one ram, and seven one-year-old male lambs, all without any defec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ffer the proper grain offering of flour mixed with olive oil: 6 pounds of flour with the bull, 4 pounds with the ra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2 pounds with each lamb.]]></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so offer one male goat as a sin offering, in addition to the goat offered in the ritual of purification for the people, and the daily burnt offering with its grain offering and wine offering.The Offerings at the Festival of Shelters(Leviticus 23.33-44)]]></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ther for worship on the fifteenth day of the seventh month. Celebrate this festival in honor of the Lord for seven days and do no wor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 this first day offer a food offering to the Lord, an odor pleasing to him: thirteen young bulls, two rams, and fourteen one-year-old male lambs, all without any defec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ffer the proper grain offering of flour mixed with olive oil: 6 pounds of flour with each bull, 4 pounds with each ra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2 pounds with each lamb, with the required wine offerin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so offer one male goat as a sin offering. Offer these in addition to the daily burnt offering with its grain offering and wine offer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 the second day offer twelve young bulls, two rams, and fourteen one-year-old male lambs, all without any defec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Offerings at the New Year Festival(Leviticus 23.23-2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Offer with them all the other offerings required for the first 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 the third day offer eleven young bulls, two rams, and fourteen one-year-old male lambs, all without any defec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Offer with them all the other offerings required for the first d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 the fourth day offer ten young bulls, two rams, and fourteen one-year-old male lambs, all without any defec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Offer with them all the other offerings required for the first d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 the fifth day offer nine young bulls, two rams, and fourteen one-year-old male lambs, all without any defec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28 ]]></a:t>
            </a:r>
            <a:r>
              <a:rPr lang="en-US" b="1" sz="3000" spc="0" u="none">
                <a:solidFill>
                  <a:srgbClr val="000000">
                    <a:alpha val="100.00%"/>
                  </a:srgbClr>
                </a:solidFill>
                <a:latin typeface="Calibri"/>
              </a:rPr>
              <a:t><![CDATA[Offer with them all the other offerings required for the first d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n the sixth day offer eight young bulls, two rams, and fourteen one-year-old male lambs, all without any defec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31 ]]></a:t>
            </a:r>
            <a:r>
              <a:rPr lang="en-US" b="1" sz="3000" spc="0" u="none">
                <a:solidFill>
                  <a:srgbClr val="000000">
                    <a:alpha val="100.00%"/>
                  </a:srgbClr>
                </a:solidFill>
                <a:latin typeface="Calibri"/>
              </a:rPr>
              <a:t><![CDATA[Offer with them all the other offerings required for the first d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n the seventh day offer seven young bulls, two rams, and fourteen one-year-old male lambs, all without any defec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first day of the seventh month you are to gather for worship, and no work is to be done. On that day trumpets are to be blow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34 ]]></a:t>
            </a:r>
            <a:r>
              <a:rPr lang="en-US" b="1" sz="3000" spc="0" u="none">
                <a:solidFill>
                  <a:srgbClr val="000000">
                    <a:alpha val="100.00%"/>
                  </a:srgbClr>
                </a:solidFill>
                <a:latin typeface="Calibri"/>
              </a:rPr>
              <a:t><![CDATA[Offer with them all the other offerings required for the first 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On the eighth day gather for worship and do no wor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ffer a burnt offering as a food offering to the Lord, an odor pleasing to him: one young bull, one ram, and seven one-year-old male lambs, all without any defect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38 ]]></a:t>
            </a:r>
            <a:r>
              <a:rPr lang="en-US" b="1" sz="3000" spc="0" u="none">
                <a:solidFill>
                  <a:srgbClr val="000000">
                    <a:alpha val="100.00%"/>
                  </a:srgbClr>
                </a:solidFill>
                <a:latin typeface="Calibri"/>
              </a:rPr>
              <a:t><![CDATA[Offer with them all the other offerings required for the first d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se are the regulations concerning the burnt offerings, grain offerings, wine offerings, and fellowship offerings that you are to make to the Lord at your appointed festivals. These are in addition to the offerings you give in fulfillment of a vow or as freewill offering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Moses told the people of Israel everything that the Lord had commanded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resent a burnt offering to the Lord, an odor pleasing to him: one young bull, one ram, and seven one-year-old male lambs, all without any defec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ffer the proper grain offering of flour mixed with olive oil: 6 pounds of flour with the bull, 4 pounds with the r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2 pounds with each lamb.]]></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so offer one male goat as a sin offering, and in this way perform the ritual of purification for the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ffer these in addition to the regular burnt offering for the first day of the month with its grain offering, and the daily burnt offering with its grain offering and wine offering. These food offerings are an odor pleasing to the Lord.The Offerings at the Day of Atonement(Leviticus 23.26-32)]]></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ther for worship on the tenth day of the seventh month; eat no food and do no work.]]></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2026-06-24T03:53:57Z</dcterms:created>
  <dcterms:modified xsi:type="dcterms:W3CDTF">2026-06-24T03:53:57Z</dcterms:modified>
  <dc:title>Bible.com.au: Numbers 29:1-40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