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fer a burnt offering to the Lord, an odor pleasing to him: one young bull, one ram, and seven one-year-old male lambs, all without any defec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fer the proper grain offering of flour mixed with olive oil: 6 pounds of flour with the bull, 4 pounds with the 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2 pounds with each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offer one male goat as a sin offering, in addition to the goat offered in the ritual of purification for the people, and the daily burnt offering with its grain offering and wine offering.The Offerings at the Festival of Shelters(Leviticus 23.33-4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ther for worship on the fifteenth day of the seventh month. Celebrate this festival in honor of the Lord for seven days and do no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is first day offer a food offering to the Lord, an odor pleasing to him: thirteen young bulls, two rams, and fourteen one-year-old male lambs, all without any defec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fer the proper grain offering of flour mixed with olive oil: 6 pounds of flour with each bull, 4 pounds with each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2 pounds with each lamb, with the required wine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offer one male goat as a sin offering. Offer these in addition to the daily burnt offering with its grain offering and wine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second day offer twelve young bulls, two rams, and fourteen one-year-old male lambs, all without any defec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fferings at the New Year Festival(Leviticus 23.23-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third day offer eleven young bulls, two rams, and fourteen one-year-old male lambs, all without any defec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fourth day offer ten young bulls, two rams, and fourteen one-year-old male lambs, all without any defec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ifth day offer nine young bulls, two rams, and fourteen one-year-old male lambs, all without any defec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sixth day offer eight young bulls, two rams, and fourteen one-year-old male lambs, all without any defec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seventh day offer seven young bulls, two rams, and fourteen one-year-old male lambs, all without any defec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eventh month you are to gather for worship, and no work is to be done. On that day trumpets are to be bl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gather for worship and do no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ffer a burnt offering as a food offering to the Lord, an odor pleasing to him: one young bull, one ram, and seven one-year-old male lambs, all without any defec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are the regulations concerning the burnt offerings, grain offerings, wine offerings, and fellowship offerings that you are to make to the Lord at your appointed festivals. These are in addition to the offerings you give in fulfillment of a vow or as freewill offer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told the people of Israel everything that the Lord had commande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esent a burnt offering to the Lord, an odor pleasing to him: one young bull, one ram, and seven one-year-old male lambs, all without any defec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fer the proper grain offering of flour mixed with olive oil: 6 pounds of flour with the bull, 4 pounds with the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2 pounds with each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offer one male goat as a sin offering, and in this way perform the ritual of purification for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fer these in addition to the regular burnt offering for the first day of the month with its grain offering, and the daily burnt offering with its grain offering and wine offering. These food offerings are an odor pleasing to the Lord.The Offerings at the Day of Atonement(Leviticus 23.26-3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ther for worship on the tenth day of the seventh month; eat no food and do no work.]]></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2026-06-24T05:06:57Z</dcterms:created>
  <dcterms:modified xsi:type="dcterms:W3CDTF">2026-06-24T05:06:57Z</dcterms:modified>
  <dc:title>Bible.com.au: Numbers 29:1-40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