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8644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7: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ell the people of Israel that whenever a man dies without leaving a son, his daughter is to inherit his proper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he has no daughter, his brothers are to inherit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he has no brothers, his father's brothers are to inherit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he has no brothers or uncles, then his nearest relative is to inherit it and hold it as his own property. The people of Israel are to observe this as a legal requirement, just as I, the Lord, have commanded you.”Joshua Is Chosen as Successor to Moses(Deuteronomy 31.1-8)]]></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said to Moses, “Go up the Abarim Mountains and look out over the land that I am giving to the Israelit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fter you have seen it, you will die, as your brother Aaron di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cause both of you rebelled against my command in the wilderness of Zin. When the whole community complained against me at Meribah, you refused to acknowledge my holy power before them.” (Meribah is the spring at Kadesh in the wilderness of Z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ses pray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ord God, source of all life, appoint, I pray, a man who can lead the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can command them in battle, so that your community will not be like sheep without a shephe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aughters of Zelopheha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said to Moses, “Take Joshua son of Nun, a capable man, and place your hands on his hea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ave him stand in front of Eleazar the priest and the whole community, and there before them all proclaim him as your successo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ive him some of your own authority, so that the whole community of Israel will obey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will depend on Eleazar the priest, who will learn my will by using the Urim and Thummim. In this way Eleazar will direct Joshua and the whole community of Israel in all their affai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oses did as the Lord had commanded him. He had Joshua stand before Eleazar the priest and the whole communi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the Lord had commanded, Moses put his hands on Joshua's head and proclaimed him as his successo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hlah, Noah, Hoglah, Milcah, and Tirzah were the daughters of Zelophehad son of Hepher, son of Gilead, son of Machir, son of Manasseh, son of Josep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went and stood before Moses, Eleazar the priest, the leaders, and the whole community at the entrance of the Tent of the Lord's presence and sa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ur father died in the wilderness without leaving any sons. He was not among the followers of Korah, who rebelled against the Lord; he died because of his own s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ust because he had no sons, why should our father's name disappear from Israel? Give us property among our father's relativ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oses presented their case to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Lord said to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at the daughters of Zelophehad request is right; give them property among their father's relatives. Let his inheritance pass on to them.]]></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2026-06-19T05:49:17Z</dcterms:created>
  <dcterms:modified xsi:type="dcterms:W3CDTF">2026-06-19T05:49:17Z</dcterms:modified>
  <dc:title>Bible.com.au: Numbers 27:1-23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