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ons Nemuel, Dathan, and Abiram. (These are the Dathan and Abiram who were chosen by the community. They defied Moses and Aaron and joined the followers of Korah when they rebelled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ound opened and swallowed them, and they died with Korah and his followers when fire destroyed 250 men; they became a warning to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sons of Korah were not k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 of Simeon: the clans of Nemuel, Jamin, Jach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rah, and Sh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clans numbered 22,200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ribe of Gad: the clans of Zephon, Haggi, Shu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zni, E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rod,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clans numbered 40,500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 tribe of Judah: the clans of Shelah, Perez, Zerah, Hezron, and Hamul. (Two of Judah's sons, Er and Onan, had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clans numbered 76,500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tribe of Issachar: the clans of Tola, Pu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shub, and Shimr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clans numbered 64,300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ribe of Zebulun: the clans of Sered, Elon, and Jahle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clans numbered 60,500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ribes of Joseph, who was the father of two sons, Manasseh and Ephra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Manasseh. Machir son of Manasseh was the father of Gilead, and the following clans traced their ancestry to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lans of Iezer, Hel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epidemic the Lord said to Moses and Eleazar son of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riel, Shec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hemida, and Hep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but only daughters; their names were Mahlah, Noah, Hoglah, Milcah, and Tirz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lans numbered 52,700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ribe of Ephraim: the clans of Shuthelah, Becher, and Ta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lan of Eran traced its descent from Shuthel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clans numbered 32,500 men.These are the clans descended from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ribe of Benjamin: the clans of Bela, Ashbel, Ahira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phupham, and Hupha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lans of Ard and Naaman traced their descent from Be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by families of the whole community of Israel, of all men twenty years old or older who are fit for military serv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clans numbered 45,600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tribe of Dan: the clan of Shuha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ich numbered 64,400 m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ribe of Asher: the clans of Imnah, Ishvi, and Be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lans of Heber and Malchiel traced their descent from Ber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clans numbered 53,400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tribe of Naphtali: the clans of Jahzeel, Gu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zer, and Shil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clans numbered 45,400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and Eleazar obeyed and called together all the men of that age group. They assembled in the plains of Moab across the Jordan River from Jericho.These were the Israelites who came out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Israelite men was 601,73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ivide the land among the tribes, according to their siz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6 ]]></a:t>
            </a:r>
            <a:r>
              <a:rPr lang="en-US" b="1" sz="3000" spc="0" u="none">
                <a:solidFill>
                  <a:srgbClr val="000000">
                    <a:alpha val="100.00%"/>
                  </a:srgbClr>
                </a:solidFill>
                <a:latin typeface="Calibri"/>
              </a:rPr>
              <a:t><![CDATA[Divide the land by drawing lots, and give a large share to a large tribe and a small one to a small trib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tribe of Levi consisted of the clans of Gershon, Kohath, and Merar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ir descendants included the subclans of Libni, Hebron, Mahli, Mushi, and Korah. Kohath was the father of Amra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o was married to Levi's daughter Jochebed, who was born in Egypt. She bore Amram two sons, Aaron and Moses, and a daughter, Miria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had four sons, Nadab, Abihu, Eleazar, and Ithama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Nadab and Abihu died when they offered unholy fire to the L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male Levites who were one month old or older numbered 23,000. They were listed separately from the rest of the Israelites, because they were not given any property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ribe of Reuben (Reuben was the oldest son of Jacob): the clans of Hanoch, Pall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ll these clans were listed by Moses and Eleazar when they took a census of the Israelites in the plains of Moab across the Jordan River from Jericho.]]></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re was not even one man left among those whom Moses and Aaron had listed in the first census in the Sinai Deser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Lord had said that all of them would die in the wilderness, and except for Caleb son of Jephunneh and Joshua son of Nun they all di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zron, and Car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clans numbered 43,73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cendants of Pallu were Eliab]]></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2026-07-22T19:10:38Z</dcterms:created>
  <dcterms:modified xsi:type="dcterms:W3CDTF">2026-07-22T19:10:38Z</dcterms:modified>
  <dc:title>Bible.com.au: Numbers 26:1-65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