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5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Israel at Pe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Israelites were camped at Acacia Valley, the men began to have sexual intercourse with the Moabite women who were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men invited them to sacrificial feasts, where the god of Moab was worshiped. The Israelites ate the food and worshiped the go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of Peor. So the Lord was angry with the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Moses, “Take all the leaders of Israel and, in obedience to me, execute them in broad daylight, and then I will no longer be angry with the peopl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said to the officials, “Each of you is to kill every man in your tribe who has become a worshiper of Baal of Peor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 Israelites took a Midianite woman into his tent in the sight of Moses and the whole community, while they were mourning at the entrance of the Tent of the Lord's prese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hinehas, the son of Eleazar and grandson of Aaron the priest, saw this, he got up and left the assembly. He took a spear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ed the man and the woman into the tent, and drove the spear through both of them. In this way the epidemic that was destroying Israel was stoppe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had already killed twenty-four thousand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ecause of what Phinehas has done, I am no longer angry with the people of Israel. He refused to tolerate the worship of any god but me, and that is why I did not destroy them in my ang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ell him that I am making a covenant with him that is valid for all time to c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d his descendants are permanently established as priests, because he did not tolerate any rivals to me and brought about forgiveness for the people's sin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Israelite who was killed with the Midianite woman was Zimri son of Salu, the head of a family in the tribe of Sim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's name was Cozbi. Zur, her father, was chief of a group of Midianite cla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mmanded Mose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ttack the Midianites and destroy them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evil they did to you when they deceived you at Peor, and because of Cozbi, who was killed at the time of the epidemic at Peor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2026-10-25T22:58:31Z</dcterms:created>
  <dcterms:modified xsi:type="dcterms:W3CDTF">2026-10-25T22:58:31Z</dcterms:modified>
  <dc:title>Bible.com.au: Numbers 25:1-18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