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02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ation is like a mighty lion;When it is sleeping, no one dares wake it.Whoever blesses Israel will be blessed,And whoever curses Israel will be cur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k clenched his fists in anger and said to Balaam, “I called you to curse my enemies, but three times now you have blessed them in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get on home! I promised to reward you, but the Lord has kept you from getting the rew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am answered, “I told the messengers you sent to me th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if you gave me all the silver and gold in your palace, I could not disobey the command of the Lord by doing anything of myself. I will say only what the Lord tells me to say.”Balaam's Final Prophec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am said to Balak, “Now I am going back to my own people, but before I go, I am warning you what the people of Israel will do to your people in the fu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uttered this prophecy:“The message of Balaam son of Beor,The words of the man who can see clear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can hear what God is sayingAnd receive the knowledge that comes from the Most High.With staring eyes I see in a tranceA vision from Almight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look into the future,And I see the nation of Israel.A king, like a bright star, will arise in that nation.Like a comet he will come from Israel.He will strike the leaders of MoabAnd beat down all the people of S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conquer his enemies in EdomAnd make their land his property,While Israel continues victori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now Balaam knew that the Lord wanted him to bless the people of Israel, so he did not go to look for omens, as he had done before. He turned toward the dese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ation of Israel will trample them downAnd wipe out the last surviv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n his vision Balaam saw the Amalekites and uttered this prophecy:“Amalek was the most powerful nation of all,But at the end it will perish for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s vision he saw the Kenites, and uttered this prophecy:“The place where you live is secure,Safe as a nest set high on a cli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Kenites will be destroyedWhen Assyria takes you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am uttered this prophecy:“Who are these people gathering in the n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vaders will sail from Cyprus;They will conquer Assyria and Eber,But they, in turn, will perish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alaam got ready and went back home, and Balak went on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w the people of Israel camped tribe by tribe. The spirit of God took control of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uttered this prophecy:“The message of Balaam son of Beor,The words of the man who can see clea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an hear what God is saying.With staring eyes I see in a tranceA vision from Almight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ents of Israel are beauti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 long rows of palmsOr gardens beside a river,Like aloes planted by the LordOr cedars beside the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have abundant rainfallAnd plant their seed in well-watered fields.Their king shall be greater than Agag,And his rule shall be extended far and w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ought them out of Egypt;He fights for them like a wild ox.They devour their enemies,Crush their bones, smash their arrow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2026-06-27T04:19:05Z</dcterms:created>
  <dcterms:modified xsi:type="dcterms:W3CDTF">2026-06-27T04:19:05Z</dcterms:modified>
  <dc:title>Bible.com.au: Numbers 24:1-25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