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8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3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Balak, “Build seven altars here for me, and bring me seven bulls and seven rams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did as he was told, and he and Balaam offered a bull and a ram on each alt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aid to Balak, “Stand here by your burnt offering, while I go to see whether or not the Lord will meet me. I will tell you whatever he reveals to me.” So he went alone to the top of a hill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met him. Balaam said to him, “I have built the seven altars and offered a bull and a ram on each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Balaam what to say and sent him back to Balak to give him his mess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back and found Balak still standing by his burnt offering with all the leaders of Moa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uttered this prophecy:“Balak king of Moab has brought meFrom Syria, from the eastern mountains.‘Come speak for me,’ he said.‘Put a curse on the people of Israel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I curse what God has not cursed,Or speak of doom when the Lord has no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high rocks I can see them;I can watch them from the hills.They are a nation that lives alone;They know they are blessed more than other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Israel are like the dust—There are too many of them to be counted.Let me end my days like one of God's people;Let me die in peace like the righteous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Balaam, “What have you done to me? I brought you here to curse my enemies, but all you have done is bless them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“I can say only what the Lord tells me to say.”Balaam's Second Prophecy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Balaam, “Come with me to another place from which you can see only some of the Israelites. Curse them for me from ther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m to the field of Zophim on the top of Mount Pisgah. There also he built seven altars and offered a bull and a ram on each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 to Balak, “Stand here by your burnt offering, and I will meet God over ther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et Balaam, told him what to say, and sent him back to Balak to give him his messa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back and found Balak still standing by his burnt offering, with the leaders of Moab. Balak asked what the Lord had sai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laam uttered this prophecy:“Come, Balak son of Zippor,And listen to what I have to s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t like people, who lie;He is not a human who changes his mind.Whatever he promises, he does;He speaks, and it is do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instructed to bless,And when God blesses, I cannot call it ba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resee that Israel's futureWill bring her no misfortune or trouble.The Lord their God is with them;They proclaim that he is their k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brought them out of Egypt;He fights for them like a wild o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magic charm, no witchcraft,That can be used against the nation of Israel.Now people will say about Israel,‘Look what God has done!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 of Israel is like a mighty lion:It doesn't rest until it has torn and devoured,Until it has drunk the blood of those it has killed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Balaam, “You refuse to curse the people of Israel, but at least don't bless them!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answered, “Didn't I tell you that I had to do everything that the Lord told me?”Balaam's Third Prophecy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said, “Come with me, and I will take you to another place. Perhaps God will be willing to let you curse them for me from there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ook Balaam to the top of Mount Peor overlooking the dese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 to him, “Build seven altars for me here and bring me seven bulls and seven rams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did as he was told, and offered a bull and a ram on each alt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2026-09-24T04:03:11Z</dcterms:created>
  <dcterms:modified xsi:type="dcterms:W3CDTF">2026-09-24T04:03:11Z</dcterms:modified>
  <dc:title>Bible.com.au: Numbers 23:1-30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