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3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23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high rocks I can see them;I can watch them from the hills.They are a nation that lives alone;They know they are blessed more than other natio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cendants of Israel are like the dust—There are too many of them to be counted.Let me end my days like one of God's people;Let me die in peace like the righteous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k said to Balaam, “What have you done to me? I brought you here to curse my enemies, but all you have done is bless them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swered, “I can say only what the Lord tells me to say.”Balaam's Second Prophecy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k said to Balaam, “Come with me to another place from which you can see only some of the Israelites. Curse them for me from there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ok him to the field of Zophim on the top of Mount Pisgah. There also he built seven altars and offered a bull and a ram on each of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said to Balak, “Stand here by your burnt offering, and I will meet God over there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et Balaam, told him what to say, and sent him back to Balak to give him his messag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went back and found Balak still standing by his burnt offering, with the leaders of Moab. Balak asked what the Lord had said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laam uttered this prophecy:“Come, Balak son of Zippor,And listen to what I have to s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to Balak, “Build seven altars here for me, and bring me seven bulls and seven rams.”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not like people, who lie;He is not a human who changes his mind.Whatever he promises, he does;He speaks, and it is don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en instructed to bless,And when God blesses, I cannot call it back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oresee that Israel's futureWill bring her no misfortune or trouble.The Lord their God is with them;They proclaim that he is their ki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brought them out of Egypt;He fights for them like a wild ox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magic charm, no witchcraft,That can be used against the nation of Israel.Now people will say about Israel,‘Look what God has done!’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 of Israel is like a mighty lion:It doesn't rest until it has torn and devoured,Until it has drunk the blood of those it has killed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k said to Balaam, “You refuse to curse the people of Israel, but at least don't bless them!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answered, “Didn't I tell you that I had to do everything that the Lord told me?”Balaam's Third Prophecy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k said, “Come with me, and I will take you to another place. Perhaps God will be willing to let you curse them for me from there.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took Balaam to the top of Mount Peor overlooking the deser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k did as he was told, and he and Balaam offered a bull and a ram on each alta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said to him, “Build seven altars for me here and bring me seven bulls and seven rams.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k did as he was told, and offered a bull and a ram on each alta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am said to Balak, “Stand here by your burnt offering, while I go to see whether or not the Lord will meet me. I will tell you whatever he reveals to me.” So he went alone to the top of a hill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met him. Balaam said to him, “I have built the seven altars and offered a bull and a ram on each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old Balaam what to say and sent him back to Balak to give him his messag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went back and found Balak still standing by his burnt offering with all the leaders of Moab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uttered this prophecy:“Balak king of Moab has brought meFrom Syria, from the eastern mountains.‘Come speak for me,’ he said.‘Put a curse on the people of Israel.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I curse what God has not cursed,Or speak of doom when the Lord has not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2026-08-03T11:04:27Z</dcterms:created>
  <dcterms:modified xsi:type="dcterms:W3CDTF">2026-08-03T11:04:27Z</dcterms:modified>
  <dc:title>Bible.com.au: Numbers 23:1-30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