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am said to them, “Spend the night here, and tomorrow I will report to you whatever the Lord tells me.” So the Moabite leaders stayed with Bala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came to Balaam and asked, “Who are these people that are staying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King Balak of Moab has sent them to tell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a people who came from Egypt has spread out over the whole land. He wants me to curse them for him, so that he can fight them and drive the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said to Balaam, “Do not go with them, and do not put a curse on the people of Israel, because they have my bless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morning Balaam went to Balak's messengers and said, “Go back home; the Lord has refused to let me go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returned to Balak and told him that Balaam had refused to come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Balak sent a larger number of leaders, who were more important than th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nt to Balaam and gave him this message from Balak: “Please don't let anything prevent you from coming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reward you richly and do anything you say. Please come and curse these people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 of Moab Sends for Bala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alaam answered, “Even if Balak gave me all the silver and gold in his palace, I could not disobey the command of the Lord my God in even the smallest mat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lease spend the night, as the others did, so that I may learn whether or not the Lord has something else to te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night God came to Balaam and said, “If these men have come to ask you to go with them, get ready and go, but do only what I te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next morning Balaam saddled his donkey and went with the Moabite leaders.Balaam and His Donk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was angry that Balaam was going, and as Balaam was riding along on his donkey, accompanied by his two servants, the angel of the Lord stood in the road to bar his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donkey saw the angel standing there holding a sword, it left the road and turned into the fields. Balaam beat the donkey and brought it back onto the ro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angel stood where the road narrowed between two vineyards and had a stone wall on each si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onkey saw the angel, it moved over against the wall and crushed Balaam's foot against it. Again Balaam beat the donk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ce more the angel moved ahead; he stood in a narrow place where there was no room at all to pass on either si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time, when the donkey saw the angel, it lay down. Balaam lost his temper and began to beat the donkey with his sti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moved on and set up camp in the plains of Moab east of the Jordan and opposite Jerich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gave the donkey the power of speech, and it said to Balaam, “What have I done to you? Why have you beaten me these three tim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am answered, “Because you have made a fool of me! If I had a sword, I would kill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donkey replied, “Am I not the same donkey on which you have ridden all your life? Have I ever treated you like this before?”“No,” he answe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let Balaam see the angel standing there with his sword; and Balaam threw himself face downward on the g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ngel demanded, “Why have you beaten your donkey three times like this? I have come to bar your way, because you should not be making this journe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your donkey saw me and turned aside three times. If it hadn't, I would have killed you and spared the donk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am replied, “I have sinned. I did not know that you were standing in the road to oppose me; but now if you think it is wrong for me to go on, I will return ho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angel said, “Go on with these men, but say only what I tell you to say.” So Balaam went on with them.Balak Welcomes Balaa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Balak heard that Balaam was coming, he went to meet him at Ar, a city on the Arnon River at the border of Moa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k said to him, “Why didn't you come when I sent for you the first time? Did you think I wasn't able to reward you enou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king of Moab, Balak son of Zippor, heard what the Israelites had done to the Amorites and how many Israelites there we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am answered, “I came, didn't I? But now, what power do I have? I can say only what God tells me to s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Balaam went with Balak to the town of Huzo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 Balak slaughtered cattle and sheep and gave some of the meat to Balaam and the leaders who were with him.Balaam's First Prophec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ext morning Balak took Balaam up to Bamoth Baal, from where Balaam could see a part of the people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d all his people became terrif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oabites said to the leaders of the Midianites, “This horde will soon destroy everything around us, like a bull eating the grass in a pasture.” So King Bal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nt messengers to summon Balaam son of Beor, who was at Pethor near the Euphrates River in the land of Amaw. They brought him this message from Balak: “I want you to know that a whole nation has come from Egypt; its people are spreading out everywhere and threatening to take over 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outnumber us, so please come and put a curse on them for me. Then perhaps we will be able to defeat them and drive them out of the land. I know that when you pronounce a blessing, people are blessed, and when you pronounce a curse, they are placed under a c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Moabite and Midianite leaders took with them the payment for the curse, went to Balaam, and gave him Balak's messag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2026-07-22T22:06:15Z</dcterms:created>
  <dcterms:modified xsi:type="dcterms:W3CDTF">2026-07-22T22:06:15Z</dcterms:modified>
  <dc:title>Bible.com.au: Numbers 22:1-41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