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 told Moses to make a metal snake and put it on a pole, so that anyone who was bitten could look at it and be hea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Moses made a bronze snake and put it on a pole. Anyone who had been bitten would look at the bronze snake and be healed.From Mount Hor to the Valley of the Moab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moved on and camped at Ob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leaving that place, they camped at the ruins of Abarim in the wilderness east of Moabite territ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ped in Zered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moved again and camped on the north side of the Arnon River, in the wilderness which extends into Amorite territory. (The Arnon was the border between the Moabites and the Amor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s why The Book of the Lord's Battles speaks of “… the town of Waheb in the area of Suphah, and the valleys; the Arnon Ri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lope of the valleys that extend to the town of Ar and toward the border of Mo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re they went on to a place called Wells, where the Lord said to Moses, “Bring the people together, and I will give them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the people of Israel sang this song:“Wells, produce your water;And we will greet it with a s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ctory over the Cana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ell dug by princesAnd by leaders of the people,Dug with a royal scepterAnd with their walking sticks.”They moved from the wilderness to Mattan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from there they went on to Nahaliel, and from Nahaliel to Bamo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from Bamoth to the valley in the territory of the Moabites, below the top of Mount Pisgah, looking out over the desert.Victory over King Sihon and King Og(Deuteronomy 2.26—3.1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eople of Israel sent messengers to the Amorite king Sihon to s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us pass through your land. We and our cattle will not leave the road and go into your fields or vineyards, and we will not drink water from your wells; we will stay on the main road until we are out of your territ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Sihon would not permit the people of Israel to pass through his territory. He gathered his army and went out to Jahaz in the wilderness and attacked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Israelites killed many of the enemy in battle and occupied their land from the Arnon River north to the Jabbok, that is, to the Ammonites, because the Ammonite border was strongly defen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people of Israel captured all the Amorite cities, including Heshbon and all the surrounding towns, and settled i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shbon was the capital city of the Amorite king Sihon, who had fought against the former king of Moab and had captured all his land as far as the Arnon Ri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is why the poets sing,“Come to Heshbon, to King Sihon's city!We want to see it rebuilt and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Canaanite king of Arad in the southern part of Canaan heard that the Israelites were coming by way of Atharim, he attacked them and captured some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ce from this city of HeshbonSihon's army went forth like a fire;It destroyed the city of Ar in MoabAnd devoured the hills of the upper Arn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 terrible for you, people of Moab!You worshipers of Chemosh are brought to ruin!Your god let the men become refugees,And the women became captives of the Amorit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now their descendants are destroyed,All the way from Heshbon to Dibon,From Nashim to Nophah, near Medeb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people of Israel settled in the territory of the Amori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Moses sent men to find the best way to attack the city of Jazer. The Israelites captured it and its surrounding towns and drove out the Amorites living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Israelites turned and took the road to Bashan, and King Og of Bashan marched out with his army to attack them at Edr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Lord said to Moses, “Do not be afraid of him. I will give you victory over him, all his people, and his land. Do to him what you did to Sihon, the Amorite king who ruled at Heshb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Israelites killed Og, his sons, and all his people, leaving no survivors, and then they occupied his l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Israelites made a vow to the Lord: “If you will let us conquer these people, we will unconditionally dedicate them and their cities to you and will destroy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heard them and helped them conquer the Canaanites. So the Israelites completely destroyed them and their cities, and named the place Hormah.The Snake Made of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left Mount Hor by the road that leads to the Gulf of Aqaba, in order to go around the territory of Edom. But on the way the people lost their patie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poke against God and Moses. They complained, “Why did you bring us out of Egypt to die in this desert, where there is no food or water? We can't stand any more of this miserable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ent poisonous snakes among the people, and many Israelites were bitten and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came to Moses and said, “We sinned when we spoke against the Lord and against you. Now pray to the Lord to take these snakes away.” So Moses prayed for the people.]]></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2026-06-24T23:25:29Z</dcterms:created>
  <dcterms:modified xsi:type="dcterms:W3CDTF">2026-06-24T23:25:29Z</dcterms:modified>
  <dc:title>Bible.com.au: Numbers 21:1-35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