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ake the stick that is in front of the Covenant Box, and then you and Aaron assemble the whole community. There in front of them all speak to that rock over there, and water will gush out of it. In this way you will bring water out of the rock for the people, for them and their animals to drin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went and got the stick, as the Lord had comman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nd Aaron assembled the whole community in front of the rock, and Moses said, “Listen, you rebels! Do we have to get water out of this rock for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Moses raised the stick and struck the rock twice with it, and a great stream of water gushed out, and all the people and animals dran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Lord reprimanded Moses and Aaron. He said, “Because you did not have enough faith to acknowledge my holy power before the people of Israel, you will not lead them into the land that I promised to giv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happened at Meribah, where the people of Israel complained against the Lord and where he showed them that he is holy.The King of Edom Refuses to Let Israel Pa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ses sent messengers from Kadesh to the king of Edom. They said, “This message is from your kinsmen, the tribes of Israel. You know the hardships we have suff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w our ancestors went to Egypt, where we lived many years. The Egyptians mistreated our ancestors and 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e cried to the Lord for help. He heard our cry and sent an angel, who led us out of Egypt. Now we are at Kadesh, a town at the border of your territo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lease permit us to pass through your land. We and our cattle will not leave the road or go into your fields or vineyards, and we will not drink from your wells. We will stay on the main road until we are out of your territ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vents at Kadesh(Exodus 17.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Edomites answered, “We refuse to let you pass through our country! If you try, we will march out and attack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eople of Israel said, “We will stay on the main road, and if we or our animals drink any of your water, we will pay for it—all we want is to pass throug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Edomites repeated, “We refuse!” and they marched out with a powerful army to attack the people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cause the Edomites would not let the Israelites pass through their territory, the Israelites turned and went another way.The Death of Aar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whole community of Israel left Kadesh and arrived at Mount H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e border of Edom. There the Lord said to Moses and Aar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aron is not going to enter the land which I promised to give to Israel; he is going to die, because the two of you rebelled against my command at Merib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ake Aaron and his son Eleazar up Mount H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re remove Aaron's priestly robes and put them on Eleazar. Aaron is going to die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oses did what the Lord had commanded. They went up Mount Hor in the sight of the whole commun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month the whole community of Israel came to the wilderness of Zin and camped at Kadesh. There Miriam died and was buri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oses removed Aaron's priestly robes and put them on Eleazar. There on the top of the mountain Aaron died, and Moses and Eleazar came back dow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whole community learned that Aaron had died, and they all mourned for him for thirty da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was no water where they camped, so the people gathered around Moses and Aa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omplained: “It would have been better if we had died in front of the Lord's Tent along with the other Israel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y have you brought us out into this wilderness? Just so that we can die here with our anim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did you bring us out of Egypt into this miserable place where nothing will grow? There's no grain, no figs, no grapes, no pomegranates. There is not even any water to dri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and Aaron moved away from the people and stood at the entrance of the Tent. They bowed down with their faces to the ground, and the dazzling light of the Lord's presence appeared to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 to Moses,]]></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2026-08-03T11:04:52Z</dcterms:created>
  <dcterms:modified xsi:type="dcterms:W3CDTF">2026-08-03T11:04:52Z</dcterms:modified>
  <dc:title>Bible.com.au: Numbers 20:1-29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