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otal number of the people of Israel enrolled in the divisions, group by group, was 603,55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Lord had commanded Moses, the Levites were not registered with the rest of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of Israel did everything the Lord had commanded Moses. They camped, each under his own banner, and they marched, each with his own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rangement of the Tribes in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and Aaron the following instruc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Israelites set up camp, each man will camp under the banner of his division and the flag of his own clan. The camp is to be set up all around the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east side, those under the banner of the division of Judah shall camp in their groups, under their leaders, as follows:Tribe Leader NumberJudah Nahshon son of Amminadab 74,600Issachar Nethanel son of Zuar 54,400Zebulun Eliab son of Helon 57,400Total: 186,400The division of Judah shall march f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6 ]]></a:t>
            </a:r>
            <a:r>
              <a:rPr lang="en-US" b="1" sz="3000" spc="0" u="none">
                <a:solidFill>
                  <a:srgbClr val="000000">
                    <a:alpha val="100.00%"/>
                  </a:srgbClr>
                </a:solidFill>
                <a:latin typeface="Calibri"/>
              </a:rPr>
              <a:t><![CDATA[On the south, those under the banner of the division of Reuben shall camp in their groups, under their leaders, as follows:Tribe Leader NumberReuben Elizur son of Shedeur 46,500Simeon Shelumiel son of Zurishaddai 59,300Gad Eliasaph son of Deuel 45,650Total: 151,450The division of Reuben shall march seco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etween the first two divisions and the last two the Levites are to march carrying the Tent. Each division shall march in the same order as they camp, each in position under its bann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4 ]]></a:t>
            </a:r>
            <a:r>
              <a:rPr lang="en-US" b="1" sz="3000" spc="0" u="none">
                <a:solidFill>
                  <a:srgbClr val="000000">
                    <a:alpha val="100.00%"/>
                  </a:srgbClr>
                </a:solidFill>
                <a:latin typeface="Calibri"/>
              </a:rPr>
              <a:t><![CDATA[On the west, those under the banner of the division of Ephraim shall camp in their groups, under their leaders, as follows:Tribe Leader NumberEphraim Elishama son of Ammihud 40,500Manasseh Gamaliel son of Pedahzur 32,200Benjamin Abidan son of Gideoni 35,400Total: 108,100The division of Ephraim shall march thi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31 ]]></a:t>
            </a:r>
            <a:r>
              <a:rPr lang="en-US" b="1" sz="3000" spc="0" u="none">
                <a:solidFill>
                  <a:srgbClr val="000000">
                    <a:alpha val="100.00%"/>
                  </a:srgbClr>
                </a:solidFill>
                <a:latin typeface="Calibri"/>
              </a:rPr>
              <a:t><![CDATA[On the north, those under the banner of the division of Dan shall camp in their groups, under their leaders, as follows:Tribe Leader NumberDan Ahiezer son of Ammishaddai 62,700Asher Pagiel son of Ochran 41,500Naphtali Ahira son of Enan 53,400Total: 157,600The division of Dan shall march las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2026-05-20T06:38:35Z</dcterms:created>
  <dcterms:modified xsi:type="dcterms:W3CDTF">2026-05-20T06:38:35Z</dcterms:modified>
  <dc:title>Bible.com.au: Numbers 2:1-34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