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2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17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ext day, when Moses went into the Tent, he saw that Aaron's stick, representing the tribe of Levi, had sprouted. It had budded, blossomed, and produced ripe almonds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took all the sticks and showed them to the Israelites. They saw what had happened, and each leader took his own stick back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oses, “Put Aaron's stick back in front of the Covenant Box. It is to be kept as a warning to the rebel Israelites that they will die unless their complaining stops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did as the Lord command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Israel said to Moses, “Then that's the end of us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one who even comes near the Tent must die, then we are all as good as dead!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aron's Walking Sti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ose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ell the people of Israel to give you twelve walking sticks, one from the leader of each tribe. Write each man's name on his sti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n write Aaron's name on the stick representing Levi. There will be one stick for each tribal lead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them to the Tent of my presence and put them in front of the Covenant Box, where I meet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tick of the man I have chosen will sprout. In this way I will put a stop to the constant complaining of these Israelites against you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Moses spoke to the Israelites, and each of their leaders gave him a stick, one for each tribe, twelve in all, and Aaron's stick was put with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then put all the sticks in the Tent in front of the Lord's Covenant Box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2026-08-03T11:03:35Z</dcterms:created>
  <dcterms:modified xsi:type="dcterms:W3CDTF">2026-08-03T11:03:35Z</dcterms:modified>
  <dc:title>Bible.com.au: Numbers 17:1-13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