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5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in offering of 6 pounds of flour mixed with 4 pints of olive oil is to be present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4 pints of wine. The odor of this sacrifice is pleasing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at shall be offered with each bull, ram, sheep, or go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ore than one animal is offered, the accompanying offering is to be increased proportionate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ve Israelites are to do this when they present a food offering, an odor pleasing 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t any time foreigners living among you, whether on a temporary or a permanent basis, make a food offering, an odor that pleases the Lord, they are to observe the same regul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ime to come, the same rules are binding on you and on the foreigners who live among you. You and they are alike in the Lord's sigh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laws and regulations apply to you and to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ose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llowing regulations for the people of Israel to observe in the land that he was going to give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ws about Sacrif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y food produced there is eaten, some of it is to be set aside as a special contribution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bake bread, the first loaf of the first bread made from the new grain is to be presented as a special contribution to the Lord. This is to be presented in the same way as the special contribution you make from the grain you thres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ime to come, this special gift is to be given to the Lord from the bread you ba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uppose someone unintentionally fails to keep some of these regulations which the Lord has given Mos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ppose that in the future the community fails to do everything that the Lord commanded through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istake was made because of the ignorance of the community, they are to offer a bull as a burnt offering, an odor that pleases the Lord, with the proper grain offering and wine offering. In addition, they are to offer a male goat as a sin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 shall perform the ritual of purification for the community, and they will be forgiven, because the mistake was unintentional and they brought their sin offering as a food offering 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community of Israel and the foreigners living among them will be forgiven, because everyone was involved in the mistak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sin unintentionally, you are to offer a one-year-old female goat as a sin offer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altar the priest shall perform the ritual of purification to purify you from your sin, and you will be forgiv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ose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regulation applies to all who unintentionally commit a sin, whether they are native Israelites or resident foreigner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y who sin deliberately, whether they are natives or foreigners, are guilty of treating the Lord with contempt, and they shall be put to deat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ve rejected what the Lord said and have deliberately broken one of his commands. They are responsible for their own death.The Man Who Broke the Sabbath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, while the Israelites were still in the wilderness, a man was found gathering firewood on the Sabb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taken to Moses, Aaron, and the whole community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s put under guard, because it was not clear what should be done with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 “The man must be put to death; the whole community is to stone him to death outside the camp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hole community took him outside the camp and stoned him to death, as the Lord had commanded.Rules about Tassels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y to the people of Israel: “Make tassels on the corners of your garments and put a blue cord on each tassel. You are to do this for all time to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llowing regulations for the people of Israel to observe in the land that he was going to give the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ssels will serve as reminders, and each time you see them you will remember all my commands and obey them; then you will not turn away from me and follow your own wishes and desire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ssels will remind you to keep all my commands, and you will belong completely 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; I brought you out of Egypt to be your God. I am the Lord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ull, a ram, a sheep, or a goat may be presented to the Lord as a burnt offering or as a sacrifice in fulfillment of a vow or as a freewill offering or as an offering at your regular religious festivals; the odor of these food offerings is pleas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presents a sheep or a goat as a burnt offering to the Lord is to bring with each animal 2 pounds of flour mixed with 2 pints of olive oil as a grain offering, together with 2 pints of w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ram is offered, 4 pounds of flour mixed with 3 pints of olive oil are to be presented as a grain offer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3 pints of wine. The odor of these sacrifices is pleasing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bull is offered to the Lord as a burnt offering or as a sacrifice in fulfillment of a vow or as a fellowship offer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2026-08-03T12:22:23Z</dcterms:created>
  <dcterms:modified xsi:type="dcterms:W3CDTF">2026-08-03T12:22:23Z</dcterms:modified>
  <dc:title>Bible.com.au: Numbers 15:1-41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