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nd out whether the soil is fertile and whether the land is wooded. And be sure to bring back some of the fruit that grows there.” (It was the season when grapes were beginning to rip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men went north and explored the land from the wilderness of Zin in the south all the way to Rehob, near Hamath Pass in the no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ent first into the southern part of the land and came to Hebron, where the clans of Ahiman, Sheshai, and Talmai, the descendants of a race of giants called the Anakim, lived. (Hebron was founded seven years before Zoan in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came to Eshcol Valley, and there they cut off a branch which had one bunch of grapes on it so heavy that it took two men to carry it on a pole between them. They also brought back some pomegranates and fig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place was named Eshcol Valley because of the bunch of grapes the Israelites cut off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exploring the land for forty days, the spies retur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Moses, Aaron, and the whole community of Israel at Kadesh in the wilderness of Paran. They reported what they had seen and showed them the fruit they had brou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told Moses, “We explored the land and found it to be rich and fertile; and here is some of its fru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 people who live there are powerful, and their cities are very large and well fortified. Even worse, we saw the descendants of the giants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malekites live in the southern part of the land; Hittites, Jebusites, and Amorites live in the hill country; and Canaanites live by the Mediterranean Sea and along the Jordan Ri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pies(Deuteronomy 1.19-3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aleb silenced the people who were complaining against Moses, and said, “We should attack now and take the land; we are strong enough to conquer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men who had gone with Caleb said, “No, we are not strong enough to attack them; the people there are more powerful than we a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y spread a false report among the Israelites about the land they had explored. They said, “That land doesn't even produce enough to feed the people who live there. Everyone we saw was very t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e even saw giants there, the descendants of Anak. We felt as small as grasshoppers, and that is how we must have looked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hoose one of the leaders from each of the twelve tribes and send them as spies to explore the land of Canaan, which I am giving to the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5 ]]></a:t>
            </a:r>
            <a:r>
              <a:rPr lang="en-US" b="1" sz="3000" spc="0" u="none">
                <a:solidFill>
                  <a:srgbClr val="000000">
                    <a:alpha val="100.00%"/>
                  </a:srgbClr>
                </a:solidFill>
                <a:latin typeface="Calibri"/>
              </a:rPr>
              <a:t><![CDATA[Moses obeyed and from the wilderness of Paran he sent out leaders, as follows:Tribe LeaderReuben Shammua son of ZaccurSimeon Shaphat son of HoriJudah Caleb son of JephunnehIssachar Igal son of JosephEphraim Hoshea son of NunBenjamin Palti son of RaphuZebulun Gaddiel son of SodiManasseh Gaddi son of SusiDan Ammiel son of GemalliAsher Sethur son of MichaelNaphtali Nahbi son of VophsiGad Geuel son of Mach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spies Moses sent to explore the land. He changed the name of Hoshea son of Nun to Joshu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Moses sent them out, he said to them, “Go north from here into the southern part of the land of Canaan and then on into the hill count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ind out what kind of country it is, how many people live there, and how strong they 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ind out whether the land is good or bad and whether the people live in open towns or in fortified cities.]]></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2026-06-09T23:09:45Z</dcterms:created>
  <dcterms:modified xsi:type="dcterms:W3CDTF">2026-06-09T23:09:45Z</dcterms:modified>
  <dc:title>Bible.com.au: Numbers 13:1-33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