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riam Is Punis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had married a Cushite woman, and Miriam and Aaron criticized him for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said, “Has the Lord spoken only through Moses? Hasn't he also spoken through us?” The Lord heard what they sai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was a humble man, more humble than anyone else on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uddenly the Lord said to Moses, Aaron, and Miriam, “I want the three of you to come out to the Tent of my presence.” They w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came down in a pillar of cloud, stood at the entrance of the Tent, and called out, “Aaron! Miriam!” The two of them stepped for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Now hear what I have to say! When there are prophets among you, I reveal myself to them in visions and speak to them in drea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different when I speak with my servant Moses; I have put him in charge of all my people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 speak to him face-to-face, clearly and not in riddles; he has even seen my form! How dare you speak against my servant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was angry with them; and so as he depar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loud left the Tent, Miriam's skin was suddenly covered with a dreaded disease and turned as white as snow. When Aaron looked at her and saw that she was covered with the dise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to Moses, “Please, sir, do not make us suffer this punishment for our foolish s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n't let her become like something born dead with half its flesh eaten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Moses cried out to the Lord, “O God, heal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answered, “If her father had spit in her face, she would have to bear her disgrace for seven days. So let her be shut out of the camp for a week, and after that she can be brought back 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iriam was shut out of the camp for seven days, and the people did not move on until she was brought back 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left Hazeroth and set up camp in the wilderness of Pa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2026-09-23T16:31:33Z</dcterms:created>
  <dcterms:modified xsi:type="dcterms:W3CDTF">2026-09-23T16:31:33Z</dcterms:modified>
  <dc:title>Bible.com.au: Numbers 12:1-16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