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speak to him face-to-face, clearly and not in riddles; he has even seen my form! How dare you speak against my servant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as angry with them; and so as he depar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left the Tent, Miriam's skin was suddenly covered with a dreaded disease and turned as white as snow. When Aaron looked at her and saw that she was covered with the dis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Moses, “Please, sir, do not make us suffer this punishment for our foolish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her become like something born dead with half its flesh eate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cried out to the Lord, “O God, heal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nswered, “If her father had spit in her face, she would have to bear her disgrace for seven days. So let her be shut out of the camp for a week, and after that she can be brought back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riam was shut out of the camp for seven days, and the people did not move on until she was brought back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left Hazeroth and set up camp in the wilderness of Pa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Is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had married a Cushite woman, and Miriam and Aaron criticized him for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Has the Lord spoken only through Moses? Hasn't he also spoken through us?” The Lord heard what they sai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as a humble man, more humble than anyone else on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ddenly the Lord said to Moses, Aaron, and Miriam, “I want the three of you to come out to the Tent of my presence.” They w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a pillar of cloud, stood at the entrance of the Tent, and called out, “Aaron! Miriam!” The two of them stepped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Now hear what I have to say! When there are prophets among you, I reveal myself to them in visions and speak to them in d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different when I speak with my servant Moses; I have put him in charge of all my people Israe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2026-06-04T20:10:28Z</dcterms:created>
  <dcterms:modified xsi:type="dcterms:W3CDTF">2026-06-04T20:10:28Z</dcterms:modified>
  <dc:title>Bible.com.au: Numbers 12:1-16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