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50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rumpets are to be blown by Aaron's sons, the priests.“The following rule is to be observed for all time to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are at war in your land, defending yourselves against an enemy who has attacked you, sound the signal for battle on these trumpets. I, the Lord your God, will help you and save you from your ene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on joyful occasions—at your New Moon Festivals and your other religious festivals—you are to blow the trumpets when you present your burnt offerings and your fellowship offerings. Then I will help you. I am the Lord your God.”The Israelites Break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twentieth day of the second month in the second year after the people left Egypt, the cloud over the Tent of the Lord's presence lif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Israelites started on their journey out of the Sinai Desert. The cloud came to rest in the wilderness of Par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egan to march at the command of the Lord through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ach time they moved, they were in the same order. Those under the banner of the division led by the tribe of Judah started out first, company by company, with Nahshon son of Amminadab in comm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thanel son of Zuar was in command of the tribe of Issach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ab son of Helon was in command of the tribe of Zebul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ent would be taken down, and the clans of Gershon and Merari, who carried it, would start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lver Trump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those under the banner of the division led by the tribe of Reuben would start out, company by company, with Elizur son of Shedeur in comm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lumiel son of Zurishaddai was in command of the tribe of Sime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asaph son of Deuel was in command of the tribe of G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evite clan of Kohath would start out, carrying the sacred objects. By the time they arrived at the next camp, the Tent had been set up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xt, those under the banner of the division led by the tribe of Ephraim would start out, company by company, with Elishama son of Ammihud in comm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maliel son of Pedahzur was in command of the tribe of Manass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idan son of Gideoni was in command of the tribe of Benjam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inally, those under the banner of the division led by the tribe of Dan, serving as the rear guard of all the divisions, would start out, company by company, with Ahiezer son of Ammishaddai in comm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giel son of Ochran was in command of the tribe of As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hira son of Enan was in command of the tribe of Naphta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then, was the order of march, company by company, whenever the Israelites broke camp and set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his brother-in-law Hobab son of Jethro the Midianite, “We are about to start out for the place which the Lord said he would give us. He has promised to make Israel prosperous, so come with us, and we will share our prosperity with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bab answered, “No, I am going back to my nativ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lease don't leave us,” Moses said. “You know where we can camp in the wilderness, and you can be our gu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come with us, we will share with you all the blessings that the Lord gives us.”The People Set Ou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people left Sinai, the holy mountain, they traveled three days. The Lord's Covenant Box always went ahead of them to find a place for them to cam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y moved on from each camp, the cloud of the Lord was over them by d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ever the Covenant Box started out, Moses would say, “Arise, Lord; scatter your enemies and put to flight those who hate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ever it stopped, he would say, “Return, Lord, to the thousands of families of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two trumpets of hammered silver to use for calling the people together and for breaking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long blasts are sounded on both trumpets, the whole community is to gather around you at the entrance to the Tent of my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only one trumpet is sounded, then only the leaders of the clans are to gather aroun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hort blasts are sounded, the tribes camped on the east will mov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hort blasts are sounded a second time, the tribes on the south will move out. So short blasts are to be sounded to break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n order to call the community together, long blasts are to be sound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2026-06-19T01:55:53Z</dcterms:created>
  <dcterms:modified xsi:type="dcterms:W3CDTF">2026-06-19T01:55:53Z</dcterms:modified>
  <dc:title>Bible.com.au: Numbers 10:1-36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