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4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the Lord had commanded. In the Sinai Desert, Moses registered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46 ]]></a:t>
            </a:r>
            <a:r>
              <a:rPr lang="en-US" b="1" sz="3000" spc="0" u="none">
                <a:solidFill>
                  <a:srgbClr val="000000">
                    <a:alpha val="100.00%"/>
                  </a:srgbClr>
                </a:solidFill>
                <a:latin typeface="Calibri"/>
              </a:rPr>
              <a:t><![CDATA[The men twenty years old or older who were fit for military service were registered by name according to clan and family, beginning with the tribe of Reuben, Jacob's oldest son. The totals were as follows:Tribe NumberReuben 46,500Simeon 59,300Gad 45,650Judah 74,600Issachar 54,400Zebulun 57,400Ephraim 40,500Manasseh 32,200Benjamin 35,400Dan 62,700Asher 41,500Naphtali 53,400Total: 603,55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Levites were not registered with the other trib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ecause the Lord had said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you take a census of the men fit for military service, do not include the tribe of Lev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nstead, put the Levites in charge of the Tent of my presence and all its equipment. They shall carry it and its equipment, serve in it, and set up their camp aroun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enever you move your camp, the Levites shall take the Tent down and set it up again at each new campsite. Anyone else who comes near the Tent shall be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rest of the Israelites shall set up camp, company by company, each man with his own group and under his own bann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the Levites shall camp around the Tent to guard it, so that no one may come near and cause my anger to strike the community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the people of Israel did everything that the Lord had commanded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irst Censu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second month in the second year after the people of Israel left Egypt, the Lord spoke to Moses there in the Tent of his presence in the Sinai Desert.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nd Aaron are to take a census of the people of Israel by clans and families. List the names of all the 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wenty years old or older who are fit for military serv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k one clan chief from each tribe to help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6 ]]></a:t>
            </a:r>
            <a:r>
              <a:rPr lang="en-US" b="1" sz="3000" spc="0" u="none">
                <a:solidFill>
                  <a:srgbClr val="000000">
                    <a:alpha val="100.00%"/>
                  </a:srgbClr>
                </a:solidFill>
                <a:latin typeface="Calibri"/>
              </a:rPr>
              <a:t><![CDATA[These are the men, leaders within their tribes, who were chosen from the community for this work:Tribe Clan chiefReuben Elizur son of ShedeurSimeon Shelumiel son of ZurishaddaiJudah Nahshon son of AmminadabIssachar Nethanel son of ZuarZebulun Eliab son of HelonEphraim Elishama son of AmmihudManasseh Gamaliel son of PedahzurBenjamin Abidan son of GideoniDan Ahiezer son of AmmishaddaiAsher Pagiel son of OchranGad Eliasaph son of DeuelNaphtali Ahira son of En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the help of these twelve men Moses and Aar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alled together the whole community on the first day of the second month and registered all the people by clans and families. The names of all the men twenty years old or older were recorded and counted,]]></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2026-07-24T13:19:32Z</dcterms:created>
  <dcterms:modified xsi:type="dcterms:W3CDTF">2026-07-24T13:19:32Z</dcterms:modified>
  <dc:title>Bible.com.au: Numbers 1:1-54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