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aw how our ancestors suffered in Egypt;you heard their call for help at the Red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orked amazing miracles against the king,against his officials and the people of his land,because you knew how they oppressed your people.You won then the fame you still have to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ough the sea you made a path for your peopleand led them through on dry ground.Those who pursued them drowned in deep water,as a stone sinks in the raging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th a cloud you led them in daytime,and at night you lighted their way with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Mount Sinai you came down from heaven;you spoke to your peopleand gave them good laws and sound teac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taught them to keep your Sabbaths holy,and through your servant Moses you gave them your la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were hungry, you gave them bread from heaven,and water from a rock when they were thirsty.You told them to take control of the landwhich you had promised to gi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our ancestors grew proud and stubbornand refused to obey your comm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refused to obey; they forgot all you did;they forgot the miracles you had performed.In their pride they chose a leaderto take them back to slavery in Egypt.But you are a God who forgives;you are gracious and loving, slow to be angry.Your mercy is great; you did not forsak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made an idol in the shape of a bull-calfand said it was the god who led them from Egypt!How much they insulted you,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Confess Their 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did not abandon them there in the desert,for your mercy is great.You did not take away the cloud or the firethat showed them the path by day and n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your goodness you told them what they should do;you fed them manna and gave them water to drin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rough forty years in the desertyou provided all that they needed;their clothing never wore out,and their feet were not swollen with p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let them conquer nations and kingdoms,lands that bordered their own.They conquered the land of Heshbon, where Sihon ruled,and the land of Bashan, where Og wa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gave them as many children as there are stars in the sky,and let them conquer and live in the landthat you had promised their ancestors to give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conquered the land of Canaan;you overcame the people living there.You gave your people the power to do as they pleasedwith the people and kings of Cana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r people captured fortified cities,fertile land, houses full of wealth,cisterns already dug,olive trees, fruit trees, and vineyards.They ate all they wanted and grew fat;they enjoyed all the good things you gave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r people rebelled and disobeyed you;they turned their backs on your Law.They killed the prophets who warned them,who told them to turn back to you.They insulted you time after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you let their enemies conquer and rule them.In their trouble they called to you for help,and you answered them from heaven.In your great mercy you sent them leaderswho rescued them from their fo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peace returned, they sinned again,and again you let their enemies conquer them.Yet when they repented and asked you to save them,in heaven you heard, and time after timeyou rescued them in your great mer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twenty-fourth day of the same month the people of Israel gathered to fast in order to show sorrow for their sins. They had already separated themselves from all foreigners. They wore sackcloth and put dust on their heads as signs of grief. Then they stood and began to confess the sins that they and their ancestors had committ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arned them to obey your teachings,but in pride they rejected your laws,although keeping your Law is the way to life.Hard-headed and stubborn, they refused to obe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ear after year you patiently warned them.You inspired your prophets to speak,but your people were deaf,so you let them be conquered by other nati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t, because your mercy is great,you did not forsake or destroy them.You are a gracious and merciful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 God, our God, how great you are!How terrifying, how powerful!You faithfully keep your covenant promises.From the time when Assyrian kings oppressed us,even till now, how much we have suffered!Our kings, our leaders, our priests and prophets,our ancestors, and all our people have suffered.Remember how much we have suffe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have done right to punish us;you have been faithful, even though we have sin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ur ancestors, our kings, leaders, and priestshave not kept your Law.They did not listen to your commands and warn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ith your blessing, kings ruled your peoplewhen they lived in the broad, fertile land you gave them;but they failed to turn from sin and serve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now we are slaves in the land that you gave us,this fertile land which gives us fo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at the land produces goes to the kingsthat you put over us because we sinned.They do as they please with us and our livestock,and we are in deep distress!”The People Sign an Agree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cause of all that has happened, we, the people of Israel, hereby make a solemn written agreement, and our leaders, our Levites, and our priests put their seals 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bout three hours the Law of the Lord their God was read to them, and for the next three hours they confessed their sins and worshiped the Lord thei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as a platform for the Levites, and on it stood Jeshua, Bani, Kadmiel, Shebaniah, Bunni, Sherebiah, Bani, and Chenani. They prayed aloud to the Lord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ollowing Levites gave a call to worship: Jeshua, Kadmiel, Bani, Hashabneiah, Sherebiah, Hodiah, Shebaniah, and Pethahiah. They said:“Stand up and praise the Lord your God;praise him forever and ever!Let everyone praise his glorious name,although no human praise is great enough.”The Prayer of Confes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n the people of Israel prayed this prayer:“You, Lord, you alone are Lord;you made the heavens and the stars of the sky.You made land and sea and everything in them;you gave life to all.The heavenly powers bow down and worship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ord God, chose Abramand led him out of Ur in Babylonia;you changed his name to Abrah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found that he was faithful to you,and you made a covenant with him.You promised to give him the land of the Canaanites,the land of the Hittites and the Amorites,the land of the Perizzites, the Jebusites, the Girgashites,to be a land where his descendants would live.You kept your promise, because you are faithful.]]></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2026-06-10T17:27:15Z</dcterms:created>
  <dcterms:modified xsi:type="dcterms:W3CDTF">2026-06-10T17:27:15Z</dcterms:modified>
  <dc:title>Bible.com.au: Nehemiah 9:1-38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