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8966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38 ]]></a:t>
            </a:r>
            <a:r>
              <a:rPr lang="en-US" b="1" sz="3000" spc="0" u="none">
                <a:solidFill>
                  <a:srgbClr val="000000">
                    <a:alpha val="100.00%"/>
                  </a:srgbClr>
                </a:solidFill>
                <a:latin typeface="Calibri"/>
              </a:rPr>
              <a:t><![CDATA[People whose ancestors had lived in the following towns also returned:Bethlehem and Netophah - 188Anathoth - 128Beth Azmaveth - 42Kiriath Jearim, Chephirah, and Beeroth - 743Ramah and Geba - 621Michmash - 122Bethel and Ai - 123The other Nebo - 52The other Elam - 1,254Harim - 320Jericho - 345Lod, Hadid, and Ono - 721Senaah - 3,9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2 ]]></a:t>
            </a:r>
            <a:r>
              <a:rPr lang="en-US" b="1" sz="3000" spc="0" u="none">
                <a:solidFill>
                  <a:srgbClr val="000000">
                    <a:alpha val="100.00%"/>
                  </a:srgbClr>
                </a:solidFill>
                <a:latin typeface="Calibri"/>
              </a:rPr>
              <a:t><![CDATA[This is the list of the priestly clans that returned from exile:Jedaiah (descendants of Jeshua) - 973Immer - 1,052Pashhur - 1,247Harim - 1,0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5 ]]></a:t>
            </a:r>
            <a:r>
              <a:rPr lang="en-US" b="1" sz="3000" spc="0" u="none">
                <a:solidFill>
                  <a:srgbClr val="000000">
                    <a:alpha val="100.00%"/>
                  </a:srgbClr>
                </a:solidFill>
                <a:latin typeface="Calibri"/>
              </a:rPr>
              <a:t><![CDATA[Clans of Levites who returned from exile:Jeshua and Kadmiel (descendants of Hodaviah) - 74Temple musicians (descendants of Asaph) - 148Temple guards (descendants of Shallum, Ater, Talmon, Akkub, Hatita, and Shobai) - 13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56 ]]></a:t>
            </a:r>
            <a:r>
              <a:rPr lang="en-US" b="1" sz="3000" spc="0" u="none">
                <a:solidFill>
                  <a:srgbClr val="000000">
                    <a:alpha val="100.00%"/>
                  </a:srgbClr>
                </a:solidFill>
                <a:latin typeface="Calibri"/>
              </a:rPr>
              <a:t><![CDATA[Clans of Temple workers who returned from exile:Ziha, Hasupha, Tabbaoth,Keros, Sia, Padon,Lebana, Hagaba, Shalmai,Hanan, Giddel, Gahar,Reaiah, Rezin, Nekoda,Gazzam, Uzza, Paseah,Besai, Meunim, Nephushesim,Bakbuk, Hakupha, Harhur,Bazlith, Mehida, Harsha,Barkos, Sisera, Temah,Neziah, and Hatip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Clans of Solomon's servants who returned from exile:Sotai, Sophereth, Perida,Jaalah, Darkon, Giddel,Shephatiah, Hattil, Pochereth Hazzebaim, and A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total number of descendants of the Temple workers and of Solomon's servants who returned from exile was 39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re were 642 belonging to the clans of Delaiah, Tobiah, and Nekoda who returned from the towns of Tel Melah, Tel Harsha, Cherub, Addon, and Immer; but they could not prove that they were descendants of Israel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64 ]]></a:t>
            </a:r>
            <a:r>
              <a:rPr lang="en-US" b="1" sz="3000" spc="0" u="none">
                <a:solidFill>
                  <a:srgbClr val="000000">
                    <a:alpha val="100.00%"/>
                  </a:srgbClr>
                </a:solidFill>
                <a:latin typeface="Calibri"/>
              </a:rPr>
              <a:t><![CDATA[The following priestly clans could find no record to prove their ancestry: Hobaiah, Hakkoz, and Barzillai. (The ancestor of the priestly clan of Barzillai had married a woman from the clan of Barzillai of Gilead and taken the name of his father-in-law's clan.) Since they were unable to prove who their ancestors were, they were not accepted as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Jewish governor told them that they could not eat the food offered to God until there was a priest who could use the Urim and Thumm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69 ]]></a:t>
            </a:r>
            <a:r>
              <a:rPr lang="en-US" b="1" sz="3000" spc="0" u="none">
                <a:solidFill>
                  <a:srgbClr val="000000">
                    <a:alpha val="100.00%"/>
                  </a:srgbClr>
                </a:solidFill>
                <a:latin typeface="Calibri"/>
              </a:rPr>
              <a:t><![CDATA[Total number of exiles who returned - 42,360.Their male and female servants - 7,337Male and female musicians - 245Horses - 736Mules - 245Camels - 435Donkeys - 6,72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the wall had been rebuilt, the gates had all been put in place, and the Temple guards, the members of the sacred choir, and the other Levites had been assigned their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72 ]]></a:t>
            </a:r>
            <a:r>
              <a:rPr lang="en-US" b="1" sz="3000" spc="0" u="none">
                <a:solidFill>
                  <a:srgbClr val="000000">
                    <a:alpha val="100.00%"/>
                  </a:srgbClr>
                </a:solidFill>
                <a:latin typeface="Calibri"/>
              </a:rPr>
              <a:t><![CDATA[Many of the people contributed to help pay the cost of restoring the Temple:The governor 270 ounces of gold50 ceremonial bowls530 robes for priestsHeads of clans 337 pounds of gold3,215 pounds of silverThe rest of the people 337 pounds of gold2,923 pounds of silver67 robes for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priests, the Levites, the Temple guards, the musicians, many of the ordinary people, the Temple workers—all the people of Israel—settled in the towns and citie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ut two men in charge of governing the city of Jerusalem: my brother Hanani and Hananiah, commanding officer of the fortress. Hananiah was a reliable and God-fearing man without equ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old them not to have the gates of Jerusalem opened in the morning until well after sunrise and to have them closed and barred before the guards went off duty at sunset. I also told them to appoint guards from among the people who lived in Jerusalem and to assign some of them to specific posts and others to patrol the area around their own houses.The List of Those Who Returned from Exile(Ezra 2.1-7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usalem was a large city, but not many people were living in it, and not many houses had been built y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nspired me to assemble the people and their leaders and officials and to check their family records. I located the records of those who had first returned from captivity, and this is the information I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of the exiles left the province of Babylon and returned to Jerusalem and Judah, each to his own hometown. Their families had been living in exile in Babylonia ever since King Nebuchadnezzar had taken them there as prison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aders were Zerubbabel, Joshua, Nehemiah, Azariah, Raamiah, Nahamani, Mordecai, Bilshan, Mispereth, Bigvai, Nehum, and Baa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5 ]]></a:t>
            </a:r>
            <a:r>
              <a:rPr lang="en-US" b="1" sz="3000" spc="0" u="none">
                <a:solidFill>
                  <a:srgbClr val="000000">
                    <a:alpha val="100.00%"/>
                  </a:srgbClr>
                </a:solidFill>
                <a:latin typeface="Calibri"/>
              </a:rPr>
              <a:t><![CDATA[This is the list of the clans of Israel, with the number of those from each clan who returned from exile:Parosh - 2,172Shephatiah - 372Arah - 652Pahath Moab (descendants of Jeshua and Joab) - 2,818Elam - 1,254Zattu - 845Zaccai - 760Binnui - 648Bebai - 628Azgad - 2,322Adonikam - 667Bigvai - 2,067Adin - 655Ater (also called Hezekiah) - 98Hashum - 328Bezai - 324Hariph - 112Gibeon - 95]]></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2026-07-12T18:19:55Z</dcterms:created>
  <dcterms:modified xsi:type="dcterms:W3CDTF">2026-07-12T18:19:55Z</dcterms:modified>
  <dc:title>Bible.com.au: Nehemiah 7:1-73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