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record was kept of the heads of the Levite families and of the priestly families during the lifetimes of the following High Priests: Eliashib, Joiada, Jonathan, and Jaddua. This record was finished when Darius was emperor of Pers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heads of the Levite families, however, were recorded in the official records only until the time of Jonathan, the grandson of Eliashib.Assignment of Duties in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nder the direction of Hashabiah, Sherebiah, Jeshua, Binnui, and Kadmiel, the Levites were organized into groups. Two groups at a time praised God responsively and gave thanks to him, in accordance with the instructions given by King David, the ma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ollowing Temple guards were in charge of guarding the storerooms by the gates to the Temple: Mattaniah, Bakbukiah, Obadiah, Meshullam, Talmon, and Akk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people lived during the time of Joiakim, the son of Joshua and grandson of Jehozadak, and the time of Nehemiah the governor, and the time of Ezra, the priest who was a scholar of the Law.Nehemiah Dedicates the City W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city wall of Jerusalem was dedicated, the Levites were brought in from wherever they were living, so that they could join in celebrating the dedication with songs of thanksgiving and with the music of cymbals and har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 families of singers gathered from the area where they had settled around Jerusalem and from the towns around Netoph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rom Bethgilgal, Geba, and Azmav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s and the Levites performed ritual purification for themselves, the people, the gates, and the city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ssembled the leaders of Judah on top of the wall and put them in charge of two large groups to march around the city, giving thanks to God.The first group went to the right on top of the wall toward the Rubbish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shaiah marched behind the singers, followed by half the leader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5 ]]></a:t>
            </a:r>
            <a:r>
              <a:rPr lang="en-US" b="1" sz="3000" spc="0" u="none">
                <a:solidFill>
                  <a:srgbClr val="000000">
                    <a:alpha val="100.00%"/>
                  </a:srgbClr>
                </a:solidFill>
                <a:latin typeface="Calibri"/>
              </a:rPr>
              <a:t><![CDATA[The following priests, blowing trumpets, marched next: Azariah, Ezra, Meshullam, Judah, Benjamin, Shemaiah, and Jeremiah. Next came Zechariah, the son of Jonathan and grandson of Shemaiah. (His ancestors also included Mattaniah, Micaiah, and Zaccur, of the clan of Asap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was followed by other members of his clan—Shemaiah, Azarel, Milalai, Gilalai, Maai, Nethanel, Judah, and Hanani—all of whom carried musical instruments of the kind played by King David, the man of God. Ezra the scholar led this group in the proces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t the Fountain Gate they went up the steps that led to David's City, past David's palace, and back to the wall at the Water Gate, on the east side of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other group of those who gave thanks went to the left along the top of the wall, and I followed with half of the people. We marched past the Tower of the Ovens to the Broad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rom there we went past Ephraim Gate, Jeshanah Gate, the Fish Gate, the Tower of Hananel, and the Tower of the Hundred, to the Sheep Gate. We ended our march near the gate to the Te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both the groups that were giving thanks to God reached the Temple area.In addition to the leaders who were with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y group included the following priests, blowing trumpets: Eliakim, Maaseiah, Miniamin, Micaiah, Elioenai, Zechariah, and Hanan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were followed by Maaseiah, Shemaiah, Eleazar, Uzzi, Jehohanan, Malchijah, Elam, and Ezer. The singers, led by Jezrahiah, sang at the top of their voi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at day many sacrifices were offered, and the people were full of joy because God had made them very happy. The women and the children joined in the celebration, and the noise they all made could be heard for miles.Providing for Worship in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is a list of the priests and Levites who returned from exile with Zerubbabel son of Shealtiel and with the High Priest Joshu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t that time men were put in charge of the storerooms where contributions for the Temple were kept, including the tithes and the first grain and fruit that ripened each year. These men were responsible for collecting from the farms near the various cities the contributions for the priests and the Levites which the Law required. All the people of Judah were pleased with the priests and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cause they performed the ceremonies of purification and the other rituals that God had commanded. The Temple musicians and the Temple guards also performed their duties in accordance with the regulations made by King David and his son Solom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the time of King David and the musician Asaph long ago, the musicians have led songs of praise and thanksgiving to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n the time of Zerubbabel and also in the time of Nehemiah, all the people of Israel gave daily gifts for the support of the Temple musicians and the Temple guards. The people gave a sacred offering to the Levites, and the Levites gave the required portion to the pries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iests:Seraiah, Jeremiah, Ezra, Amariah, Malluch, Hattush, Shecaniah, Rehum, Meremoth, Iddo, Ginnethoi, Abijah, Mijamin, Maadiah, Bilgah, Shemaiah, Joiarib, Jedaiah, Sallu, Amok, Hilkiah, and Jedaiah.These men were leaders among all their fellow priests in the days of Jo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vites:The following were in charge of the singing of hymns of thanksgiving: Jeshua, Binnui, Kadmiel, Sherebiah, Judah, and Mattan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ollowing formed the choir that sang the responses: Bakbukiah, Unno, and their fellow Levites.Descendants of the High Priest Josh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was the father of Joiakim; Joiakim was the father of Eliashib; Eliashib was the father of Joia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iada was the father of Jonathan; and Jonathan was the father of Jaddua.Heads of the Priestly Cl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21 ]]></a:t>
            </a:r>
            <a:r>
              <a:rPr lang="en-US" b="1" sz="3000" spc="0" u="none">
                <a:solidFill>
                  <a:srgbClr val="000000">
                    <a:alpha val="100.00%"/>
                  </a:srgbClr>
                </a:solidFill>
                <a:latin typeface="Calibri"/>
              </a:rPr>
              <a:t><![CDATA[When Joiakim was High Priest, the following priests were the heads of the priestly clans:Priest ClanMeraiah SeraiahHananiah JeremiahMeshullam EzraJehohanan AmariahJonathan MalluchiJoseph ShebaniahAdna HarimHelkai MeraiothZechariah IddoMeshullam GinnethonZichri Abijah… MiniaminPiltai MoadiahShammua BilgahJehonathan ShemaiahMattenai JoiaribUzzi JedaiahKallai SallaiEber AmokHashabiah HilkiahNethanel JedaiahRecord of the Priestly and Levite Familie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Nehemiah 12:1-47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