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water from a broken damthe people rush from Nineveh!“Stop! Stop!” the cry rings out—but no one turns ba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under the silver!Plunder the gold!The city is full of treasure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eveh is destroyed, deserted, desolate!Hearts melt with fear;knees tremble, strength is gone;faces grow pa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w is the citythat was like a den of lions,the place where young lions were fed,where the lion and the lioness would goand their cubs would be saf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killed his preyand tore it to pieces for his mate and her cubs;he filled his den with torn fle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your enemy!” says the Lord Almighty. “I will burn up your chariots. Your soldiers will be killed in war, and I will take away everything that you took from others. The demands of your envoys will no longer be heard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ll of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eveh, you are under attack!The power that will shatter you has come.Prepare the defenses!Guard the road!Prepare for battle!(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bout to restore the glory of Israel, as it was before her enemies plundered her.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soldiers carry red shieldsand wear uniforms of red.They are preparing to attack!Their chariots flash like fire!Their horses pranc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iots dash wildly through the streets,rushing back and forth in the city squares.They flash like torchesand dart about like light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are summoned;they stumble as they press forward.The attackers rush to the walland set up the shield for the battering ra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s by the river burst open;the palace is filled with terr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een is taken captive;her servants moan like dovesand beat their breasts in sor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2026-08-03T11:04:52Z</dcterms:created>
  <dcterms:modified xsi:type="dcterms:W3CDTF">2026-08-03T11:04:52Z</dcterms:modified>
  <dc:title>Bible.com.au: Nahum 2:1-13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