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rdered them, “Don't take anything with you on the trip except a walking stick—no bread, no beggar's bag, no money in your poc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ar sandals, but don't carry an extra shi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told them, “Wherever you are welcomed, stay in the same house until you leave that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come to a town where people do not welcome you or will not listen to you, leave it and shake the dust off your feet. That will be a warning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out and preached that people should turn away from thei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rove out many demons, and rubbed olive oil on many sick people and healed them.The Death of John the Baptist(Matthew 14.1-12; Luke 9.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King Herod heard about all this, because Jesus' reputation had spread everywhere. Some people were saying, “John the Baptist has come back to life! That is why he has this power to perform mirac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however, said, “He is Elijah.”Others said, “He is a prophet, like one of the prophets of long a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heard it, he said, “He is John the Baptist! I had his head cut off, but he has come back t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rod himself had ordered John's arrest, and he had him tied up and put in prison. Herod did this because of Herodias, whom he had married, even though she was the wife of his brother Phil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Rejected at Nazareth(Matthew 13.53-58; Luke 4.16-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 the Baptist kept telling Herod, “It isn't right for you to marry your brother's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rodias held a grudge against John and wanted to kill him, but she could not because of He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was afraid of John because he knew that John was a good and holy man, and so he kept him safe. He liked to listen to him, even though he became greatly disturbed every time he hear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Herodias got her chance. It was on Herod's birthday, when he gave a feast for all the top government officials, the military chiefs, and the leading citizen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ughter of Herodias came in and danced, and pleased Herod and his guests. So the king said to the girl, “What would you like to have? I will give you anything you w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many vows he said to her, “I swear that I will give you anything you ask for, even as much as half my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girl went out and asked her mother, “What shall I ask for?”“The head of John the Baptist,” s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irl hurried back at once to the king and demanded, “I want you to give me here and now the head of John the Baptist on a pla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made the king very sad, but he could not refuse her because of the vows he had made in front of all his gue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sent off a guard at once with orders to bring John's head. The guard left, went to the prison, and cut John's head o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at place and went back to his hometown, followed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it on a plate and gave it to the girl, who gave it to her m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hn's disciples heard about this, they came and got his body, and buried it.Jesus Feeds Five Thousand(Matthew 14.13-21; Luke 9.10-17; John 6.1-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apostles returned and met with Jesus, and told him all they had done and ta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ere so many people coming and going that Jesus and his disciples didn't even have time to eat. So he said to them, “Let us go off by ourselves to some place where we will be alone and you can rest a whi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started out in a boat by themselves to a lonely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ny people, however, saw them leave and knew at once who they were; so they went from all the towns and ran ahead by land and arrived at the place ahead of Jesus and his discip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got out of the boat, he saw this large crowd, and his heart was filled with pity for them, because they were like sheep without a shepherd. So he began to teach them many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was getting late, his disciples came to him and said, “It is already very late, and this is a lonely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 people away, and let them go to the nearby farms and villages in order to buy themselves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yourselves give them something to eat,” Jesus answered.They asked, “Do you want us to go and spend two hundred silver coins on bread in order to fe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Sabbath he began to teach in the synagogue. Many people were there; and when they heard him, they were all amazed. “Where did he get all this?” they asked. “What wisdom is this that has been given him? How does he perform mirac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Jesus asked them, “How much bread do you have? Go and see.”When they found out, they told him, “Five loaves and also two fis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then told his disciples to make all the people divide into groups and sit down on the green gr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 people sat down in rows, in groups of a hundred and groups of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esus took the five loaves and the two fish, looked up to heaven, and gave thanks to God. He broke the loaves and gave them to his disciples to distribute to the people. He also divided the two fish among them al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one ate and had enoug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disciples took up twelve baskets full of what was left of the bread and the fis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umber of men who were fed was five thousand.Jesus Walks on the Water(Matthew 14.22-33; John 6.15-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t once Jesus made his disciples get into the boat and go ahead of him to Bethsaida, on the other side of the lake, while he sent the crowd aw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saying good-bye to the people, he went away to a hill to pr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evening came, the boat was in the middle of the lake, while Jesus was alone o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he the carpenter, the son of Mary, and the brother of James, Joseph, Judas, and Simon? Aren't his sisters living here?” And so they reject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aw that his disciples were straining at the oars, because they were rowing against the wind; so sometime between three and six o'clock in the morning, he came to them, walking on the water. He was going to pass them b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saw him walking on the water. “It's a ghost!” they thought, and scream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all terrified when they saw him.Jesus spoke to them at once, “Courage!” he said. “It is I. Don't be afr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got into the boat with them, and the wind died down. The disciples were completely amaz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cause they had not understood the real meaning of the feeding of the five thousand; their minds could not grasp it.Jesus Heals the Sick in Gennesaret(Matthew 14.34-3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crossed the lake and came to land at Gennesaret, where they tied up the bo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they left the boat, people recognized Jesus at o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ey ran throughout the whole region; and wherever they heard he was, they brought to him the sick lying on their ma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everywhere Jesus went, to villages, towns, or farms, people would take their sick to the marketplaces and beg him to let the sick at least touch the edge of his cloak. And all who touched it were made wel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said to them, “Prophets are respected everywhere except in their own hometown and by their relatives and their fam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not able to perform any miracles there, except that he placed his hands on a few sick people and heal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greatly surprised, because the people did not have faith.Jesus Sends Out the Twelve Disciples(Matthew 10.5-15; Luke 9.1-6)Then Jesus went to the villages around there, teaching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alled the twelve disciples together and sent them out two by two. He gave them authority over the evil spirit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2026-08-03T12:26:16Z</dcterms:created>
  <dcterms:modified xsi:type="dcterms:W3CDTF">2026-08-03T12:26:16Z</dcterms:modified>
  <dc:title>Bible.com.au: Mark 6:1-56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