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9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5: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his because Jesus was saying, “Evil spirit, come out of this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Jesus asked him, “What is your name?”The man answered, “My name is ‘Mob’—there are so many of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kept begging Jesus not to send the evil spirits out of that reg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as a large herd of pigs near by, feeding on a hill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spirits begged Jesus, “Send us to the pigs, and let us go i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let them go, and the evil spirits went out of the man and entered the pigs. The whole herd—about two thousand pigs in all—rushed down the side of the cliff into the lake and was drow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en who had been taking care of the pigs ran away and spread the news in the town and among the farms. People went out to see what had happ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y came to Jesus, they saw the man who used to have the mob of demons in him. He was sitting there, clothed and in his right mind; and they were all afr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who had seen it told the people what had happened to the man with the demons, and about the pi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y asked Jesus to leave their territ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Man with Evil Spirits(Matthew 8.28-34; Luke 8.26-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Jesus was getting into the boat, the man who had had the demons begged him, “Let me go with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Jesus would not let him. Instead, he told him, “Go back home to your family and tell them how much the Lord has done for you and how kind he has been 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man left and went all through the Ten Towns, telling what Jesus had done for him. And all who heard it were amazed.Jairus' Daughter and the Woman Who Touched Jesus' Cloak(Matthew 9.18-26; Luke 8.40-56)]]></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went back across to the other side of the lake. There at the lakeside a large crowd gathered aroun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airus, an official of the local synagogue, arrived, and when he saw Jesus, he threw himself down at his f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gged him earnestly, “My little daughter is very sick. Please come and place your hands on her, so that she will get well and 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esus started off with him. So many people were going along with Jesus that they were crowding him from every sid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as a woman who had suffered terribly from severe bleeding for twelve y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n though she had been treated by many doctors. She had spent all her money, but instead of getting better she got worse all the ti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e had heard about Jesus, so she came in the crowd behin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and his disciples arrived on the other side of Lake Galilee, in the territory of Geras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ying to herself, “If I just touch his clothes, I will get w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e touched his cloak, and her bleeding stopped at once; and she had the feeling inside herself that she was healed of her troub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once Jesus knew that power had gone out of him, so he turned around in the crowd and asked, “Who touched my cloth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disciples answered, “You see how the people are crowding you; why do you ask who touched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Jesus kept looking around to see who had done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woman realized what had happened to her, so she came, trembling with fear, knelt at his feet, and told him the whole tru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said to her, “My daughter, your faith has made you well. Go in peace, and be healed of your troub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Jesus was saying this, some messengers came from Jairus' house and told him, “Your daughter has died. Why bother the Teacher any long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paid no attention to what they said, but told him, “Don't be afraid, only believ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he did not let anyone else go on with him except Peter and James and his brother Joh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soon as Jesus got out of the boat, he was met by a man who came out of the burial caves there. This man had an evil spirit in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arrived at Jairus' house, where Jesus saw the confusion and heard all the loud crying and wail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ent in and said to them, “Why all this confusion? Why are you crying? The child is not dead—she is only sleep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started making fun of him, so he put them all out, took the child's father and mother and his three disciples, and went into the room where the child was ly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took her by the hand and said to her, “Talitha, koum,” which means, “Little girl, I tell you to get up!”]]></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he got up at once and started walking around. (She was twelve years old.) When this happened, they were completely amaz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Jesus gave them strict orders not to tell anyone, and he said, “Give her something to ea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lived among the tombs. Nobody could keep him tied with chains any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ny times his feet and his hands had been tied, but every time he broke the chains and smashed the irons on his feet. He was too strong for anyone to control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y and night he wandered among the tombs and through the hills, screaming and cutting himself with sto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as some distance away when he saw Jesus; so he ran, fell on his knees befor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creamed in a loud voice, “Jesus, Son of the Most High God! What do you want with me? For God's sake, I beg you, don't punish me!” (]]></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2026-06-24T23:27:14Z</dcterms:created>
  <dcterms:modified xsi:type="dcterms:W3CDTF">2026-06-24T23:27:14Z</dcterms:modified>
  <dc:title>Bible.com.au: Mark 5:1-43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