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slide" Target="slides/slide43.xml"/>
  <Relationship Id="rId46" Type="http://schemas.openxmlformats.org/officeDocument/2006/relationships/slide" Target="slides/slide44.xml"/>
  <Relationship Id="rId47" Type="http://schemas.openxmlformats.org/officeDocument/2006/relationships/presProps" Target="presProps.xml"/>
  <Relationship Id="rId48" Type="http://schemas.openxmlformats.org/officeDocument/2006/relationships/viewProps" Target="viewProps.xml"/>
  <Relationship Id="rId49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111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rk 4:1-41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NT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Parable of the Sower(Matthew 13.1-9; Luke 8.4-8)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gain Jesus began to teach beside Lake Galilee. The crowd that gathered around him was so large that he got into a boat and sat in it. The boat was out in the water, and the crowd stood on the shore at the water's edge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used parables to teach them many things, saying to them: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Listen! Once there was a man who went out to sow grain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s he scattered the seed in the field, some of it fell along the path, and the birds came and ate it up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me of it fell on rocky ground, where there was little soil. The seeds soon sprouted, because the soil wasn't deep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, when the sun came up, it burned the young plants; and because the roots had not grown deep enough, the plants soon dried up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me of the seed fell among thorn bushes, which grew up and choked the plants, and they didn't bear grain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some seeds fell in good soil, and the plants sprouted, grew, and bore grain: some had thirty grains, others sixty, and others one hundred.”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Jesus concluded, “Listen, then, if you have ears!”The Purpose of the Parables(Matthew 13.10-17; Luke 8.9,10)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Jesus was alone, some of those who had heard him came to him with the twelve disciples and asked him to explain the parables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You have been given the secret of the Kingdom of God,” Jesus answered. “But the others, who are on the outside, hear all things by means of parables,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that,‘They may look and look,yet not see;they may listen and listen,yet not understand.For if they did, they would turn to God,and he would forgive them.’”Jesus Explains the Parable of the Sower(Matthew 13.18-23; Luke 8.11-15)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Jesus asked them, “Don't you understand this parable? How, then, will you ever understand any parable?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sower sows God's message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me people are like the seeds that fall along the path; as soon as they hear the message, Satan comes and takes it away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ther people are like the seeds that fall on rocky ground. As soon as they hear the message, they receive it gladly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it does not sink deep into them, and they don't last long. So when trouble or persecution comes because of the message, they give up at once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ther people are like the seeds sown among the thorn bushes. These are the ones who hear the message,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 worries about this life, the love for riches, and all other kinds of desires crowd in and choke the message, and they don't bear fruit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other people are like seeds sown in good soil. They hear the message, accept it, and bear fruit: some thirty, some sixty, and some one hundred.”A Lamp under a Bowl(Luke 8.16-18)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continued, “Does anyone ever bring in a lamp and put it under a bowl or under the bed? Isn't it put on the lampstand?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atever is hidden away will be brought out into the open, and whatever is covered up will be uncovered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isten, then, if you have ears!”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also said to them, “Pay attention to what you hear! The same rules you use to judge others will be used by God to judge you—but with even greater severity.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se who have something will be given more, and those who have nothing will have taken away from them even the little they have.”The Parable of the Growing Seed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went on to say, “The Kingdom of God is like this. A man scatters seed in his field.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sleeps at night, is up and about during the day, and all the while the seeds are sprouting and growing. Yet he does not know how it happens.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soil itself makes the plants grow and bear fruit; first the tender stalk appears, then the head, and finally the head full of grain.]]>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the grain is ripe, the man starts cutting it with his sickle, because harvest time has come.The Parable of the Mustard Seed(Matthew 13.31,32,34; Luke 13.18,19)]]>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What shall we say the Kingdom of God is like?” asked Jesus. “What parable shall we use to explain it?]]>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 is like this. A man takes a mustard seed, the smallest seed in the world, and plants it in the ground.]]>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fter a while it grows up and becomes the biggest of all plants. It puts out such large branches that the birds come and make their nests in its shade.”]]>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preached his message to the people, using many other parables like these; he told them as much as they could understand.]]>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would not speak to them without using parables, but when he was alone with his disciples, he would explain everything to them.Jesus Calms a Storm(Matthew 8.23-27; Luke 8.22-25)]]>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n the evening of that same day Jesus said to his disciples, “Let us go across to the other side of the lake.”]]>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they left the crowd; the disciples got into the boat in which Jesus was already sitting, and they took him with them. Other boats were there too.]]>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uddenly a strong wind blew up, and the waves began to spill over into the boat, so that it was about to fill with water.]]>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was in the back of the boat, sleeping with his head on a pillow. The disciples woke him up and said, “Teacher, don't you care that we are about to die?”]]>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stood up and commanded the wind, “Be quiet!” and he said to the waves, “Be still!” The wind died down, and there was a great calm.]]>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Jesus said to his disciples, “Why are you frightened? Do you still have no faith?”]]>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y were terribly afraid and began to say to one another, “Who is this man? Even the wind and the waves obey him!”]]>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44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2026-05-29T22:47:22Z</dcterms:created>
  <dcterms:modified xsi:type="dcterms:W3CDTF">2026-05-29T22:47:22Z</dcterms:modified>
  <dc:title>Bible.com.au: Mark 4:1-41 (GNT)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