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160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4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ome seeds fell in good soil, and the plants sprouted, grew, and bore grain: some had thirty grains, others sixty, and others one hundred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concluded, “Listen, then, if you have ears!”The Purpose of the Parables(Matthew 13.10-17; Luke 8.9,10)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was alone, some of those who had heard him came to him with the twelve disciples and asked him to explain the parabl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have been given the secret of the Kingdom of God,” Jesus answered. “But the others, who are on the outside, hear all things by means of parables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,‘They may look and look,yet not see;they may listen and listen,yet not understand.For if they did, they would turn to God,and he would forgive them.’”Jesus Explains the Parable of the Sower(Matthew 13.18-23; Luke 8.11-15)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asked them, “Don't you understand this parable? How, then, will you ever understand any parable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wer sows God's messa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are like the seeds that fall along the path; as soon as they hear the message, Satan comes and takes it aw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 people are like the seeds that fall on rocky ground. As soon as they hear the message, they receive it gladl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does not sink deep into them, and they don't last long. So when trouble or persecution comes because of the message, they give up at on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rable of the Sower(Matthew 13.1-9; Luke 8.4-8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 people are like the seeds sown among the thorn bushes. These are the ones who hear the message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orries about this life, the love for riches, and all other kinds of desires crowd in and choke the message, and they don't bear fru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ther people are like seeds sown in good soil. They hear the message, accept it, and bear fruit: some thirty, some sixty, and some one hundred.”A Lamp under a Bowl(Luke 8.16-18)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continued, “Does anyone ever bring in a lamp and put it under a bowl or under the bed? Isn't it put on the lampstand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is hidden away will be brought out into the open, and whatever is covered up will be uncover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then, if you have ears!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said to them, “Pay attention to what you hear! The same rules you use to judge others will be used by God to judge you—but with even greater severit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ve something will be given more, and those who have nothing will have taken away from them even the little they have.”The Parable of the Growing Seed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ent on to say, “The Kingdom of God is like this. A man scatters seed in his fiel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leeps at night, is up and about during the day, and all the while the seeds are sprouting and growing. Yet he does not know how it happen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Jesus began to teach beside Lake Galilee. The crowd that gathered around him was so large that he got into a boat and sat in it. The boat was out in the water, and the crowd stood on the shore at the water's edg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il itself makes the plants grow and bear fruit; first the tender stalk appears, then the head, and finally the head full of grai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grain is ripe, the man starts cutting it with his sickle, because harvest time has come.The Parable of the Mustard Seed(Matthew 13.31,32,34; Luke 13.18,19)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shall we say the Kingdom of God is like?” asked Jesus. “What parable shall we use to explain it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this. A man takes a mustard seed, the smallest seed in the world, and plants it in the groun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 while it grows up and becomes the biggest of all plants. It puts out such large branches that the birds come and make their nests in its shade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preached his message to the people, using many other parables like these; he told them as much as they could understan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uld not speak to them without using parables, but when he was alone with his disciples, he would explain everything to them.Jesus Calms a Storm(Matthew 8.23-27; Luke 8.22-25)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evening of that same day Jesus said to his disciples, “Let us go across to the other side of the lake.”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left the crowd; the disciples got into the boat in which Jesus was already sitting, and they took him with them. Other boats were there too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ddenly a strong wind blew up, and the waves began to spill over into the boat, so that it was about to fill with wa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used parables to teach them many things, saying to them: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s in the back of the boat, sleeping with his head on a pillow. The disciples woke him up and said, “Teacher, don't you care that we are about to die?”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tood up and commanded the wind, “Be quiet!” and he said to the waves, “Be still!” The wind died down, and there was a great calm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aid to his disciples, “Why are you frightened? Do you still have no faith?”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ere terribly afraid and began to say to one another, “Who is this man? Even the wind and the waves obey him!”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! Once there was a man who went out to sow gra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scattered the seed in the field, some of it fell along the path, and the birds came and ate it u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it fell on rocky ground, where there was little soil. The seeds soon sprouted, because the soil wasn't dee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, when the sun came up, it burned the young plants; and because the roots had not grown deep enough, the plants soon dried u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 seed fell among thorn bushes, which grew up and choked the plants, and they didn't bear gra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2026-07-24T13:28:51Z</dcterms:created>
  <dcterms:modified xsi:type="dcterms:W3CDTF">2026-07-24T13:28:51Z</dcterms:modified>
  <dc:title>Bible.com.au: Mark 4:1-41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