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859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Man with a Paralyzed Hand(Matthew 12.9-14; Luke 6.6-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esus went back to the synagogue, where there was a man who had a paralyzed h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me people were there who wanted to accuse Jesus of doing wrong; so they watched him closely to see whether he would cure the man on the Sabb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said to the man, “Come up here to the fro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he asked the people, “What does our Law allow us to do on the Sabbath? To help or to harm? To save someone's life or to destroy it?”But they did not say a th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was angry as he looked around at them, but at the same time he felt sorry for them, because they were so stubborn and wrong. Then he said to the man, “Stretch out your hand.” He stretched it out, and it became well a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Pharisees left the synagogue and met at once with some members of Herod's party, and they made plans to kill Jesus.A Crowd by the Lak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and his disciples went away to Lake Galilee, and a large crowd followed him. They had come from Galilee, from Jude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Jerusalem, from the territory of Idumea, from the territory on the east side of the Jordan, and from the region around the cities of Tyre and Sidon. All these people came to Jesus because they had heard of the things he was do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crowd was so large that Jesus told his disciples to get a boat ready for him, so that the people would not crush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had healed many people, and all the sick kept pushing their way to him in order to touch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ever the people who had evil spirits in them saw him, they would fall down before him and scream, “You are the Son of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sus sternly ordered the evil spirits not to tell anyone who he was.Jesus Chooses the Twelve Apostles(Matthew 10.1-4; Luke 6.12-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Jesus went up a hill and called to himself the men he wanted. They came to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chose twelve, whom he named apostles. “I have chosen you to be with me,” he told them. “I will also send you out to prea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you will have authority to drive out dem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are the twelve he chose: Simon (Jesus gave him the name Pe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ames and his brother John, the sons of Zebedee (Jesus gave them the name Boanerges, which means “Men of Thund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rew, Philip, Bartholomew, Matthew, Thomas, James son of Alphaeus, Thaddaeus, Simon the Patrio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udas Iscariot, who betrayed Jesus.Jesus and Beelzebul(Matthew 12.22-32; Luke 11.14-23; 12.1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Jesus went home. Again such a large crowd gathered that Jesus and his disciples had no time to e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his family heard about it, they set out to take charge of him, because people were saying, “He's gone ma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me teachers of the Law who had come from Jerusalem were saying, “He has Beelzebul in him! It is the chief of the demons who gives him the power to drive them ou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Jesus called them to him and spoke to them in parables: “How can Satan drive out Sat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f a country divides itself into groups which fight each other, that country will fall apar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a family divides itself into groups which fight each other, that family will fall apar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if Satan's kingdom divides into groups, it cannot last, but will fall apart and come to an e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 one can break into a strong man's house and take away his belongings unless he first ties up the strong man; then he can plunder his hou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assure you that people can be forgiven all their sins and all the evil things they may s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whoever says evil things against the Holy Spirit will never be forgiven, because he has committed an eternal sin.”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s said this because some people were saying, “He has an evil spirit in him.”)Jesus' Mother and Brothers(Matthew 12.46-50; Luke 8.19-2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Jesus' mother and brothers arrived. They stood outside the house and sent in a message, asking for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 crowd was sitting around Jesus, and they said to him, “Look, your mother and your brothers and sisters are outside, and they want yo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esus answered, “Who is my mother? Who are my broth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looked at the people sitting around him and said, “Look! Here are my mother and my brothe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oever does what God wants is my brother, my sister, my moth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2026-09-23T13:20:36Z</dcterms:created>
  <dcterms:modified xsi:type="dcterms:W3CDTF">2026-09-23T13:20:36Z</dcterms:modified>
  <dc:title>Bible.com.au: Mark 3:1-35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