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98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Jerusalem, from the territory of Idumea, from the territory on the east side of the Jordan, and from the region around the cities of Tyre and Sidon. All these people came to Jesus because they had heard of the things he was d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rowd was so large that Jesus told his disciples to get a boat ready for him, so that the people would not crus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had healed many people, and all the sick kept pushing their way to him in order to touc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ever the people who had evil spirits in them saw him, they would fall down before him and scream, “You are the Son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ternly ordered the evil spirits not to tell anyone who he was.Jesus Chooses the Twelve Apostles(Matthew 10.1-4; Luke 6.12-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esus went up a hill and called to himself the men he wanted. They came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hose twelve, whom he named apostles. “I have chosen you to be with me,” he told them. “I will also send you out to pr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ou will have authority to drive out dem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twelve he chose: Simon (Jesus gave him the name Pe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ames and his brother John, the sons of Zebedee (Jesus gave them the name Boanerges, which means “Men of Thun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an with a Paralyzed Hand(Matthew 12.9-14; Luke 6.6-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rew, Philip, Bartholomew, Matthew, Thomas, James son of Alphaeus, Thaddaeus, Simon the Patri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das Iscariot, who betrayed Jesus.Jesus and Beelzebul(Matthew 12.22-32; Luke 11.14-23; 12.1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sus went home. Again such a large crowd gathered that Jesus and his disciples had no time to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is family heard about it, they set out to take charge of him, because people were saying, “He's gone m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me teachers of the Law who had come from Jerusalem were saying, “He has Beelzebul in him! It is the chief of the demons who gives him the power to drive them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esus called them to him and spoke to them in parables: “How can Satan drive out Sat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a country divides itself into groups which fight each other, that country will fall apa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a family divides itself into groups which fight each other, that family will fall ap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f Satan's kingdom divides into groups, it cannot last, but will fall apart and come to an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one can break into a strong man's house and take away his belongings unless he first ties up the strong man; then he can plunder his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went back to the synagogue, where there was a man who had a paralyzed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assure you that people can be forgiven all their sins and all the evil things they may s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oever says evil things against the Holy Spirit will never be forgiven, because he has committed an eternal si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said this because some people were saying, “He has an evil spirit in him.”)Jesus' Mother and Brothers(Matthew 12.46-50; Luke 8.19-2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esus' mother and brothers arrived. They stood outside the house and sent in a message, asking for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crowd was sitting around Jesus, and they said to him, “Look, your mother and your brothers and sisters are outside, and they want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answered, “Who is my mother? Who are my bro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looked at the people sitting around him and said, “Look! Here are my mother and my br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ever does what God wants is my brother, my sister, my mo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eople were there who wanted to accuse Jesus of doing wrong; so they watched him closely to see whether he would cure the man on the Sabb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said to the man, “Come up here to the fro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asked the people, “What does our Law allow us to do on the Sabbath? To help or to harm? To save someone's life or to destroy it?”But they did not say a 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was angry as he looked around at them, but at the same time he felt sorry for them, because they were so stubborn and wrong. Then he said to the man, “Stretch out your hand.” He stretched it out, and it became well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harisees left the synagogue and met at once with some members of Herod's party, and they made plans to kill Jesus.A Crowd by the L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d his disciples went away to Lake Galilee, and a large crowd followed him. They had come from Galilee, from Judea,]]></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2026-05-27T11:42:35Z</dcterms:created>
  <dcterms:modified xsi:type="dcterms:W3CDTF">2026-05-27T11:42:35Z</dcterms:modified>
  <dc:title>Bible.com.au: Mark 3:1-35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